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5"/>
  </p:notesMasterIdLst>
  <p:sldIdLst>
    <p:sldId id="256" r:id="rId2"/>
    <p:sldId id="258" r:id="rId3"/>
    <p:sldId id="260" r:id="rId4"/>
    <p:sldId id="261" r:id="rId5"/>
    <p:sldId id="262" r:id="rId6"/>
    <p:sldId id="263" r:id="rId7"/>
    <p:sldId id="264" r:id="rId8"/>
    <p:sldId id="265" r:id="rId9"/>
    <p:sldId id="266" r:id="rId10"/>
    <p:sldId id="267" r:id="rId11"/>
    <p:sldId id="269" r:id="rId12"/>
    <p:sldId id="270" r:id="rId13"/>
    <p:sldId id="273" r:id="rId14"/>
    <p:sldId id="274"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Lst>
  <p:sldSz cx="12192000" cy="6858000"/>
  <p:notesSz cx="6858000" cy="9144000"/>
  <p:embeddedFontLst>
    <p:embeddedFont>
      <p:font typeface="Barlow Condensed" panose="00000506000000000000" pitchFamily="2"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Homemade Apple" panose="020B0604020202020204" charset="0"/>
      <p:regular r:id="rId44"/>
    </p:embeddedFont>
    <p:embeddedFont>
      <p:font typeface="Lato" panose="020F0502020204030203" pitchFamily="34" charset="0"/>
      <p:regular r:id="rId45"/>
      <p:bold r:id="rId46"/>
      <p:italic r:id="rId47"/>
      <p:boldItalic r:id="rId48"/>
    </p:embeddedFont>
    <p:embeddedFont>
      <p:font typeface="Poppins" panose="00000500000000000000" pitchFamily="2"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Sintony" panose="020B0604020202020204" charset="0"/>
      <p:regular r:id="rId57"/>
      <p:bold r:id="rId58"/>
    </p:embeddedFont>
    <p:embeddedFont>
      <p:font typeface="Ubuntu" panose="020B0504030602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F210FB-EFD0-4470-9879-2F0B654A6F88}">
  <a:tblStyle styleId="{C0F210FB-EFD0-4470-9879-2F0B654A6F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son, Taylor" userId="2741b434-0888-4d21-bd3d-3d25272d608f" providerId="ADAL" clId="{F1D35AC3-0D2C-4CCE-86DC-14BB0974FCBF}"/>
    <pc:docChg chg="custSel delSld modSld">
      <pc:chgData name="Chesson, Taylor" userId="2741b434-0888-4d21-bd3d-3d25272d608f" providerId="ADAL" clId="{F1D35AC3-0D2C-4CCE-86DC-14BB0974FCBF}" dt="2022-04-05T16:46:43.251" v="8" actId="47"/>
      <pc:docMkLst>
        <pc:docMk/>
      </pc:docMkLst>
      <pc:sldChg chg="delSp mod">
        <pc:chgData name="Chesson, Taylor" userId="2741b434-0888-4d21-bd3d-3d25272d608f" providerId="ADAL" clId="{F1D35AC3-0D2C-4CCE-86DC-14BB0974FCBF}" dt="2022-04-05T16:46:36.014" v="3" actId="478"/>
        <pc:sldMkLst>
          <pc:docMk/>
          <pc:sldMk cId="0" sldId="256"/>
        </pc:sldMkLst>
        <pc:grpChg chg="del">
          <ac:chgData name="Chesson, Taylor" userId="2741b434-0888-4d21-bd3d-3d25272d608f" providerId="ADAL" clId="{F1D35AC3-0D2C-4CCE-86DC-14BB0974FCBF}" dt="2022-04-05T16:46:35.541" v="2" actId="478"/>
          <ac:grpSpMkLst>
            <pc:docMk/>
            <pc:sldMk cId="0" sldId="256"/>
            <ac:grpSpMk id="13" creationId="{9825B186-D13E-4A67-9975-47C466E6D72B}"/>
          </ac:grpSpMkLst>
        </pc:grpChg>
        <pc:picChg chg="del">
          <ac:chgData name="Chesson, Taylor" userId="2741b434-0888-4d21-bd3d-3d25272d608f" providerId="ADAL" clId="{F1D35AC3-0D2C-4CCE-86DC-14BB0974FCBF}" dt="2022-04-05T16:46:36.014" v="3" actId="478"/>
          <ac:picMkLst>
            <pc:docMk/>
            <pc:sldMk cId="0" sldId="256"/>
            <ac:picMk id="6" creationId="{839456C6-5167-30F0-235E-30CD26719A58}"/>
          </ac:picMkLst>
        </pc:picChg>
        <pc:picChg chg="del">
          <ac:chgData name="Chesson, Taylor" userId="2741b434-0888-4d21-bd3d-3d25272d608f" providerId="ADAL" clId="{F1D35AC3-0D2C-4CCE-86DC-14BB0974FCBF}" dt="2022-04-05T16:46:35.056" v="1" actId="478"/>
          <ac:picMkLst>
            <pc:docMk/>
            <pc:sldMk cId="0" sldId="256"/>
            <ac:picMk id="8" creationId="{E51FB242-3955-4287-91EB-FC2A60EBF480}"/>
          </ac:picMkLst>
        </pc:picChg>
        <pc:picChg chg="del">
          <ac:chgData name="Chesson, Taylor" userId="2741b434-0888-4d21-bd3d-3d25272d608f" providerId="ADAL" clId="{F1D35AC3-0D2C-4CCE-86DC-14BB0974FCBF}" dt="2022-04-05T16:46:34.473" v="0" actId="478"/>
          <ac:picMkLst>
            <pc:docMk/>
            <pc:sldMk cId="0" sldId="256"/>
            <ac:picMk id="11" creationId="{DEA12AC7-7732-41C4-B6A4-80E5212EAA33}"/>
          </ac:picMkLst>
        </pc:picChg>
      </pc:sldChg>
      <pc:sldChg chg="del">
        <pc:chgData name="Chesson, Taylor" userId="2741b434-0888-4d21-bd3d-3d25272d608f" providerId="ADAL" clId="{F1D35AC3-0D2C-4CCE-86DC-14BB0974FCBF}" dt="2022-04-05T16:46:38.097" v="5" actId="47"/>
        <pc:sldMkLst>
          <pc:docMk/>
          <pc:sldMk cId="4031868127" sldId="298"/>
        </pc:sldMkLst>
      </pc:sldChg>
      <pc:sldChg chg="del">
        <pc:chgData name="Chesson, Taylor" userId="2741b434-0888-4d21-bd3d-3d25272d608f" providerId="ADAL" clId="{F1D35AC3-0D2C-4CCE-86DC-14BB0974FCBF}" dt="2022-04-05T16:46:40.647" v="6" actId="47"/>
        <pc:sldMkLst>
          <pc:docMk/>
          <pc:sldMk cId="2579806218" sldId="301"/>
        </pc:sldMkLst>
      </pc:sldChg>
      <pc:sldChg chg="del">
        <pc:chgData name="Chesson, Taylor" userId="2741b434-0888-4d21-bd3d-3d25272d608f" providerId="ADAL" clId="{F1D35AC3-0D2C-4CCE-86DC-14BB0974FCBF}" dt="2022-04-05T16:46:41.863" v="7" actId="47"/>
        <pc:sldMkLst>
          <pc:docMk/>
          <pc:sldMk cId="3378754893" sldId="302"/>
        </pc:sldMkLst>
      </pc:sldChg>
      <pc:sldChg chg="del">
        <pc:chgData name="Chesson, Taylor" userId="2741b434-0888-4d21-bd3d-3d25272d608f" providerId="ADAL" clId="{F1D35AC3-0D2C-4CCE-86DC-14BB0974FCBF}" dt="2022-04-05T16:46:43.251" v="8" actId="47"/>
        <pc:sldMkLst>
          <pc:docMk/>
          <pc:sldMk cId="870085646" sldId="303"/>
        </pc:sldMkLst>
      </pc:sldChg>
      <pc:sldChg chg="del">
        <pc:chgData name="Chesson, Taylor" userId="2741b434-0888-4d21-bd3d-3d25272d608f" providerId="ADAL" clId="{F1D35AC3-0D2C-4CCE-86DC-14BB0974FCBF}" dt="2022-04-05T16:46:37.201" v="4" actId="47"/>
        <pc:sldMkLst>
          <pc:docMk/>
          <pc:sldMk cId="585248327"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tl.columbia.edu/resources-and-technology/teaching-with-technology/teaching-online/active-learn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5"/>
        <p:cNvGrpSpPr/>
        <p:nvPr/>
      </p:nvGrpSpPr>
      <p:grpSpPr>
        <a:xfrm>
          <a:off x="0" y="0"/>
          <a:ext cx="0" cy="0"/>
          <a:chOff x="0" y="0"/>
          <a:chExt cx="0" cy="0"/>
        </a:xfrm>
      </p:grpSpPr>
      <p:sp>
        <p:nvSpPr>
          <p:cNvPr id="2496" name="Google Shape;24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7" name="Google Shape;24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6"/>
        <p:cNvGrpSpPr/>
        <p:nvPr/>
      </p:nvGrpSpPr>
      <p:grpSpPr>
        <a:xfrm>
          <a:off x="0" y="0"/>
          <a:ext cx="0" cy="0"/>
          <a:chOff x="0" y="0"/>
          <a:chExt cx="0" cy="0"/>
        </a:xfrm>
      </p:grpSpPr>
      <p:sp>
        <p:nvSpPr>
          <p:cNvPr id="2597" name="Google Shape;2597;g117acf0697a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8" name="Google Shape;2598;g117acf0697a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https://ctl.columbia.edu/resources-and-technology/teaching-with-technology/teaching-online/active-learning/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9"/>
        <p:cNvGrpSpPr/>
        <p:nvPr/>
      </p:nvGrpSpPr>
      <p:grpSpPr>
        <a:xfrm>
          <a:off x="0" y="0"/>
          <a:ext cx="0" cy="0"/>
          <a:chOff x="0" y="0"/>
          <a:chExt cx="0" cy="0"/>
        </a:xfrm>
      </p:grpSpPr>
      <p:sp>
        <p:nvSpPr>
          <p:cNvPr id="2610" name="Google Shape;2610;g117c1aeda7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1" name="Google Shape;2611;g117c1aeda7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https://ctl.columbia.edu/resources-and-technology/teaching-with-technology/teaching-online/active-learning/</a:t>
            </a:r>
            <a:endParaRPr/>
          </a:p>
          <a:p>
            <a:pPr marL="0" lvl="0" indent="0" algn="l" rtl="0">
              <a:spcBef>
                <a:spcPts val="0"/>
              </a:spcBef>
              <a:spcAft>
                <a:spcPts val="0"/>
              </a:spcAft>
              <a:buNone/>
            </a:pPr>
            <a:endParaRPr/>
          </a:p>
          <a:p>
            <a:pPr marL="457200" lvl="0" indent="-304800" algn="l" rtl="0">
              <a:lnSpc>
                <a:spcPct val="162500"/>
              </a:lnSpc>
              <a:spcBef>
                <a:spcPts val="0"/>
              </a:spcBef>
              <a:spcAft>
                <a:spcPts val="0"/>
              </a:spcAft>
              <a:buClr>
                <a:schemeClr val="dk1"/>
              </a:buClr>
              <a:buSzPts val="1200"/>
              <a:buChar char="●"/>
            </a:pPr>
            <a:r>
              <a:rPr lang="en" sz="1200">
                <a:solidFill>
                  <a:schemeClr val="dk1"/>
                </a:solidFill>
                <a:highlight>
                  <a:srgbClr val="FFFFFF"/>
                </a:highlight>
              </a:rPr>
              <a:t>Three-Step Interview: Students work in pairs and take turns interviewing each other, and report what they learn to another pair.</a:t>
            </a:r>
            <a:endParaRPr sz="1200">
              <a:solidFill>
                <a:schemeClr val="dk1"/>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117c1aeda7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117c1aeda7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3"/>
        <p:cNvGrpSpPr/>
        <p:nvPr/>
      </p:nvGrpSpPr>
      <p:grpSpPr>
        <a:xfrm>
          <a:off x="0" y="0"/>
          <a:ext cx="0" cy="0"/>
          <a:chOff x="0" y="0"/>
          <a:chExt cx="0" cy="0"/>
        </a:xfrm>
      </p:grpSpPr>
      <p:sp>
        <p:nvSpPr>
          <p:cNvPr id="2634" name="Google Shape;2634;g117c1aeda7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5" name="Google Shape;2635;g117c1aeda7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Jigsaw: Students work in small groups. Each group becomes an expert in a different topic. New groups are formed, comprising at least one expert on each topic. In these new groups, each student teaches their peers the topic they became an expert on.</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g117c1aeda7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2" name="Google Shape;2642;g117c1aeda7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FlipGrid? Walking through a problem - doesn’t take class time.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17acf069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17acf069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140f3ca811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140f3ca811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1140f3ca8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1140f3ca8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8"/>
        <p:cNvGrpSpPr/>
        <p:nvPr/>
      </p:nvGrpSpPr>
      <p:grpSpPr>
        <a:xfrm>
          <a:off x="0" y="0"/>
          <a:ext cx="0" cy="0"/>
          <a:chOff x="0" y="0"/>
          <a:chExt cx="0" cy="0"/>
        </a:xfrm>
      </p:grpSpPr>
      <p:sp>
        <p:nvSpPr>
          <p:cNvPr id="2699" name="Google Shape;2699;g1140f3ca81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 name="Google Shape;2700;g1140f3ca81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1140f3ca81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 name="Google Shape;2711;g1140f3ca81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Google Shape;2514;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5" name="Google Shape;2515;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6"/>
        <p:cNvGrpSpPr/>
        <p:nvPr/>
      </p:nvGrpSpPr>
      <p:grpSpPr>
        <a:xfrm>
          <a:off x="0" y="0"/>
          <a:ext cx="0" cy="0"/>
          <a:chOff x="0" y="0"/>
          <a:chExt cx="0" cy="0"/>
        </a:xfrm>
      </p:grpSpPr>
      <p:sp>
        <p:nvSpPr>
          <p:cNvPr id="2717" name="Google Shape;2717;g1140f3ca81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8" name="Google Shape;2718;g1140f3ca81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
        <p:cNvGrpSpPr/>
        <p:nvPr/>
      </p:nvGrpSpPr>
      <p:grpSpPr>
        <a:xfrm>
          <a:off x="0" y="0"/>
          <a:ext cx="0" cy="0"/>
          <a:chOff x="0" y="0"/>
          <a:chExt cx="0" cy="0"/>
        </a:xfrm>
      </p:grpSpPr>
      <p:sp>
        <p:nvSpPr>
          <p:cNvPr id="2725" name="Google Shape;2725;g1140f3ca81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6" name="Google Shape;2726;g1140f3ca81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1140f3ca81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1140f3ca81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140f3ca81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140f3ca81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1140f3ca81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1140f3ca81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11734b0cd34_0_1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11734b0cd34_0_1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9"/>
        <p:cNvGrpSpPr/>
        <p:nvPr/>
      </p:nvGrpSpPr>
      <p:grpSpPr>
        <a:xfrm>
          <a:off x="0" y="0"/>
          <a:ext cx="0" cy="0"/>
          <a:chOff x="0" y="0"/>
          <a:chExt cx="0" cy="0"/>
        </a:xfrm>
      </p:grpSpPr>
      <p:sp>
        <p:nvSpPr>
          <p:cNvPr id="2770" name="Google Shape;2770;g1140f3ca811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1" name="Google Shape;2771;g1140f3ca811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2"/>
        <p:cNvGrpSpPr/>
        <p:nvPr/>
      </p:nvGrpSpPr>
      <p:grpSpPr>
        <a:xfrm>
          <a:off x="0" y="0"/>
          <a:ext cx="0" cy="0"/>
          <a:chOff x="0" y="0"/>
          <a:chExt cx="0" cy="0"/>
        </a:xfrm>
      </p:grpSpPr>
      <p:sp>
        <p:nvSpPr>
          <p:cNvPr id="2783" name="Google Shape;2783;g1140f3ca811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4" name="Google Shape;2784;g1140f3ca811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1140f3ca811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1140f3ca81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6"/>
        <p:cNvGrpSpPr/>
        <p:nvPr/>
      </p:nvGrpSpPr>
      <p:grpSpPr>
        <a:xfrm>
          <a:off x="0" y="0"/>
          <a:ext cx="0" cy="0"/>
          <a:chOff x="0" y="0"/>
          <a:chExt cx="0" cy="0"/>
        </a:xfrm>
      </p:grpSpPr>
      <p:sp>
        <p:nvSpPr>
          <p:cNvPr id="2797" name="Google Shape;2797;g1140f3ca811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8" name="Google Shape;2798;g1140f3ca811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117acf0697a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117acf0697a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222222"/>
                </a:solidFill>
                <a:effectLst/>
                <a:latin typeface="Roboto" panose="02000000000000000000" pitchFamily="2" charset="0"/>
              </a:rPr>
              <a:t>Instructional activities involving students in doing things and thinking about what they are doing</a:t>
            </a:r>
          </a:p>
          <a:p>
            <a:pPr marL="0" lvl="0" indent="0" algn="l" rtl="0">
              <a:spcBef>
                <a:spcPts val="0"/>
              </a:spcBef>
              <a:spcAft>
                <a:spcPts val="0"/>
              </a:spcAft>
              <a:buNone/>
            </a:pPr>
            <a:r>
              <a:rPr lang="en-US" sz="1800" b="0" i="0">
                <a:solidFill>
                  <a:srgbClr val="000000"/>
                </a:solidFill>
                <a:effectLst/>
                <a:latin typeface="Calibri" panose="020F0502020204030204" pitchFamily="34" charset="0"/>
              </a:rPr>
              <a:t>This helps deepen understanding and transfer of information to other courses.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4"/>
        <p:cNvGrpSpPr/>
        <p:nvPr/>
      </p:nvGrpSpPr>
      <p:grpSpPr>
        <a:xfrm>
          <a:off x="0" y="0"/>
          <a:ext cx="0" cy="0"/>
          <a:chOff x="0" y="0"/>
          <a:chExt cx="0" cy="0"/>
        </a:xfrm>
      </p:grpSpPr>
      <p:sp>
        <p:nvSpPr>
          <p:cNvPr id="2805" name="Google Shape;2805;g117c1aeda7b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6" name="Google Shape;2806;g117c1aeda7b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ZPD is defined as the range of tasks that a child can perform with help and guidance of others but cannot yet form independently.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1"/>
        <p:cNvGrpSpPr/>
        <p:nvPr/>
      </p:nvGrpSpPr>
      <p:grpSpPr>
        <a:xfrm>
          <a:off x="0" y="0"/>
          <a:ext cx="0" cy="0"/>
          <a:chOff x="0" y="0"/>
          <a:chExt cx="0" cy="0"/>
        </a:xfrm>
      </p:grpSpPr>
      <p:sp>
        <p:nvSpPr>
          <p:cNvPr id="2812" name="Google Shape;2812;g1140f3ca811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3" name="Google Shape;2813;g1140f3ca811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3"/>
        <p:cNvGrpSpPr/>
        <p:nvPr/>
      </p:nvGrpSpPr>
      <p:grpSpPr>
        <a:xfrm>
          <a:off x="0" y="0"/>
          <a:ext cx="0" cy="0"/>
          <a:chOff x="0" y="0"/>
          <a:chExt cx="0" cy="0"/>
        </a:xfrm>
      </p:grpSpPr>
      <p:sp>
        <p:nvSpPr>
          <p:cNvPr id="2824" name="Google Shape;2824;g1140f3ca8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5" name="Google Shape;2825;g1140f3ca8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0"/>
        <p:cNvGrpSpPr/>
        <p:nvPr/>
      </p:nvGrpSpPr>
      <p:grpSpPr>
        <a:xfrm>
          <a:off x="0" y="0"/>
          <a:ext cx="0" cy="0"/>
          <a:chOff x="0" y="0"/>
          <a:chExt cx="0" cy="0"/>
        </a:xfrm>
      </p:grpSpPr>
      <p:sp>
        <p:nvSpPr>
          <p:cNvPr id="2831" name="Google Shape;2831;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2" name="Google Shape;2832;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117acf0697a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117acf0697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highlight>
                  <a:srgbClr val="FFFFFF"/>
                </a:highlight>
                <a:latin typeface="Roboto"/>
                <a:ea typeface="Roboto"/>
                <a:cs typeface="Roboto"/>
                <a:sym typeface="Roboto"/>
              </a:rPr>
              <a:t>Research shows that lectures are not effective for fostering higher level thinking. </a:t>
            </a:r>
          </a:p>
          <a:p>
            <a:pPr marL="0" lvl="0" indent="0" algn="l" rtl="0">
              <a:spcBef>
                <a:spcPts val="0"/>
              </a:spcBef>
              <a:spcAft>
                <a:spcPts val="0"/>
              </a:spcAft>
              <a:buNone/>
            </a:pPr>
            <a:r>
              <a:rPr lang="en" sz="1500">
                <a:solidFill>
                  <a:schemeClr val="dk1"/>
                </a:solidFill>
                <a:highlight>
                  <a:srgbClr val="FFFFFF"/>
                </a:highlight>
                <a:latin typeface="Roboto"/>
                <a:ea typeface="Roboto"/>
                <a:cs typeface="Roboto"/>
                <a:sym typeface="Roboto"/>
              </a:rPr>
              <a:t>In fact, one study found 67% of students thoughts during a lecture were either related to simple comprehension of the subject, passive thoughts about the subject, or even irrelevant thoughts.</a:t>
            </a:r>
          </a:p>
          <a:p>
            <a:pPr marL="0" lvl="0" indent="0" algn="l" rtl="0">
              <a:spcBef>
                <a:spcPts val="0"/>
              </a:spcBef>
              <a:spcAft>
                <a:spcPts val="0"/>
              </a:spcAft>
              <a:buNone/>
            </a:pPr>
            <a:r>
              <a:rPr lang="en" sz="1500">
                <a:solidFill>
                  <a:schemeClr val="dk1"/>
                </a:solidFill>
                <a:highlight>
                  <a:srgbClr val="FFFFFF"/>
                </a:highlight>
                <a:latin typeface="Roboto"/>
                <a:ea typeface="Roboto"/>
                <a:cs typeface="Roboto"/>
                <a:sym typeface="Roboto"/>
              </a:rPr>
              <a:t>The study also indicated that during lectures, the learners' thoughts involved attempting to find solutions to problems or synthesize the subject </a:t>
            </a:r>
            <a:r>
              <a:rPr lang="en" sz="1500" u="sng">
                <a:solidFill>
                  <a:schemeClr val="dk1"/>
                </a:solidFill>
                <a:highlight>
                  <a:srgbClr val="FFFFFF"/>
                </a:highlight>
                <a:latin typeface="Roboto"/>
                <a:ea typeface="Roboto"/>
                <a:cs typeface="Roboto"/>
                <a:sym typeface="Roboto"/>
              </a:rPr>
              <a:t>matter only 1% of the time.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4"/>
        <p:cNvGrpSpPr/>
        <p:nvPr/>
      </p:nvGrpSpPr>
      <p:grpSpPr>
        <a:xfrm>
          <a:off x="0" y="0"/>
          <a:ext cx="0" cy="0"/>
          <a:chOff x="0" y="0"/>
          <a:chExt cx="0" cy="0"/>
        </a:xfrm>
      </p:grpSpPr>
      <p:sp>
        <p:nvSpPr>
          <p:cNvPr id="2545" name="Google Shape;2545;g117acf0697a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6" name="Google Shape;2546;g117acf0697a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17acf0697a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17acf0697a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chemeClr val="dk1"/>
                </a:solidFill>
                <a:highlight>
                  <a:schemeClr val="lt1"/>
                </a:highlight>
                <a:latin typeface="Roboto"/>
                <a:ea typeface="Roboto"/>
                <a:cs typeface="Roboto"/>
                <a:sym typeface="Roboto"/>
              </a:rPr>
              <a:t>In a study of 225 studies of meta-analysis, it was found that undergraduate students in classes with traditional stand and deliver lectures were 1.5 times more likely to fail than students in classes that use active learning techniques.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8"/>
        <p:cNvGrpSpPr/>
        <p:nvPr/>
      </p:nvGrpSpPr>
      <p:grpSpPr>
        <a:xfrm>
          <a:off x="0" y="0"/>
          <a:ext cx="0" cy="0"/>
          <a:chOff x="0" y="0"/>
          <a:chExt cx="0" cy="0"/>
        </a:xfrm>
      </p:grpSpPr>
      <p:sp>
        <p:nvSpPr>
          <p:cNvPr id="2559" name="Google Shape;2559;g117acf0697a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0" name="Google Shape;2560;g117acf0697a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buFont typeface="+mj-lt"/>
              <a:buAutoNum type="arabicPeriod"/>
            </a:pPr>
            <a:r>
              <a:rPr lang="en-US" sz="1800" b="0" i="1">
                <a:solidFill>
                  <a:srgbClr val="000000"/>
                </a:solidFill>
                <a:effectLst/>
                <a:latin typeface="Calibri" panose="020F0502020204030204" pitchFamily="34" charset="0"/>
              </a:rPr>
              <a:t>Uncommon Sense Teaching</a:t>
            </a:r>
            <a:r>
              <a:rPr lang="en-US" sz="1800" b="0" i="0">
                <a:solidFill>
                  <a:srgbClr val="000000"/>
                </a:solidFill>
                <a:effectLst/>
                <a:latin typeface="Calibri" panose="020F0502020204030204" pitchFamily="34" charset="0"/>
              </a:rPr>
              <a:t>: Practical Insights in Bran Science to Help Students Learn </a:t>
            </a:r>
          </a:p>
          <a:p>
            <a:pPr algn="l" rtl="0" fontAlgn="base">
              <a:buFont typeface="+mj-lt"/>
              <a:buAutoNum type="arabicPeriod" startAt="2"/>
            </a:pPr>
            <a:r>
              <a:rPr lang="en-US" sz="1800" b="0" i="0">
                <a:solidFill>
                  <a:srgbClr val="000000"/>
                </a:solidFill>
                <a:effectLst/>
                <a:latin typeface="Calibri" panose="020F0502020204030204" pitchFamily="34" charset="0"/>
              </a:rPr>
              <a:t>Retrieval Practice: Pause for two or three minutes every 15 minutes, having students write everything they can remember from preceding class segment. Encourage questions. This approach prompts students to retrieve information from memory, which improves long term memory, ability to learn subsequent material, and ability to translate information to new domains. </a:t>
            </a: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1"/>
        <p:cNvGrpSpPr/>
        <p:nvPr/>
      </p:nvGrpSpPr>
      <p:grpSpPr>
        <a:xfrm>
          <a:off x="0" y="0"/>
          <a:ext cx="0" cy="0"/>
          <a:chOff x="0" y="0"/>
          <a:chExt cx="0" cy="0"/>
        </a:xfrm>
      </p:grpSpPr>
      <p:sp>
        <p:nvSpPr>
          <p:cNvPr id="2572" name="Google Shape;2572;g117acf0697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3" name="Google Shape;2573;g117acf0697a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Integrating Active Learning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9"/>
        <p:cNvGrpSpPr/>
        <p:nvPr/>
      </p:nvGrpSpPr>
      <p:grpSpPr>
        <a:xfrm>
          <a:off x="0" y="0"/>
          <a:ext cx="0" cy="0"/>
          <a:chOff x="0" y="0"/>
          <a:chExt cx="0" cy="0"/>
        </a:xfrm>
      </p:grpSpPr>
      <p:sp>
        <p:nvSpPr>
          <p:cNvPr id="2590" name="Google Shape;2590;g117acf0697a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1" name="Google Shape;2591;g117acf0697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twitter.com/SlidesManiaSM/" TargetMode="External"/><Relationship Id="rId12" Type="http://schemas.openxmlformats.org/officeDocument/2006/relationships/image" Target="../media/image5.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4.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0" y="4228750"/>
            <a:ext cx="12192000" cy="2644216"/>
          </a:xfrm>
          <a:custGeom>
            <a:avLst/>
            <a:gdLst/>
            <a:ahLst/>
            <a:cxnLst/>
            <a:rect l="l" t="t" r="r" b="b"/>
            <a:pathLst>
              <a:path w="487680" h="144631" extrusionOk="0">
                <a:moveTo>
                  <a:pt x="0" y="144631"/>
                </a:moveTo>
                <a:lnTo>
                  <a:pt x="487680" y="144033"/>
                </a:lnTo>
                <a:lnTo>
                  <a:pt x="487680" y="0"/>
                </a:lnTo>
                <a:lnTo>
                  <a:pt x="0" y="75901"/>
                </a:lnTo>
                <a:close/>
              </a:path>
            </a:pathLst>
          </a:custGeom>
          <a:solidFill>
            <a:schemeClr val="accent1"/>
          </a:solidFill>
          <a:ln>
            <a:noFill/>
          </a:ln>
        </p:spPr>
      </p:sp>
      <p:sp>
        <p:nvSpPr>
          <p:cNvPr id="12" name="Google Shape;12;p2"/>
          <p:cNvSpPr txBox="1">
            <a:spLocks noGrp="1"/>
          </p:cNvSpPr>
          <p:nvPr>
            <p:ph type="ctrTitle"/>
          </p:nvPr>
        </p:nvSpPr>
        <p:spPr>
          <a:xfrm>
            <a:off x="415606" y="992775"/>
            <a:ext cx="6609900" cy="27369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13" name="Google Shape;13;p2"/>
          <p:cNvSpPr txBox="1">
            <a:spLocks noGrp="1"/>
          </p:cNvSpPr>
          <p:nvPr>
            <p:ph type="subTitle" idx="1"/>
          </p:nvPr>
        </p:nvSpPr>
        <p:spPr>
          <a:xfrm>
            <a:off x="415600" y="3778830"/>
            <a:ext cx="66099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3700"/>
              <a:buNone/>
              <a:defRPr sz="3700"/>
            </a:lvl1pPr>
            <a:lvl2pPr lvl="1" rtl="0">
              <a:lnSpc>
                <a:spcPct val="100000"/>
              </a:lnSpc>
              <a:spcBef>
                <a:spcPts val="0"/>
              </a:spcBef>
              <a:spcAft>
                <a:spcPts val="0"/>
              </a:spcAft>
              <a:buSzPts val="3700"/>
              <a:buNone/>
              <a:defRPr sz="3700"/>
            </a:lvl2pPr>
            <a:lvl3pPr lvl="2" rtl="0">
              <a:lnSpc>
                <a:spcPct val="100000"/>
              </a:lnSpc>
              <a:spcBef>
                <a:spcPts val="0"/>
              </a:spcBef>
              <a:spcAft>
                <a:spcPts val="0"/>
              </a:spcAft>
              <a:buSzPts val="3700"/>
              <a:buNone/>
              <a:defRPr sz="3700"/>
            </a:lvl3pPr>
            <a:lvl4pPr lvl="3" rtl="0">
              <a:lnSpc>
                <a:spcPct val="100000"/>
              </a:lnSpc>
              <a:spcBef>
                <a:spcPts val="0"/>
              </a:spcBef>
              <a:spcAft>
                <a:spcPts val="0"/>
              </a:spcAft>
              <a:buSzPts val="3700"/>
              <a:buNone/>
              <a:defRPr sz="3700"/>
            </a:lvl4pPr>
            <a:lvl5pPr lvl="4" rtl="0">
              <a:lnSpc>
                <a:spcPct val="100000"/>
              </a:lnSpc>
              <a:spcBef>
                <a:spcPts val="0"/>
              </a:spcBef>
              <a:spcAft>
                <a:spcPts val="0"/>
              </a:spcAft>
              <a:buSzPts val="3700"/>
              <a:buNone/>
              <a:defRPr sz="3700"/>
            </a:lvl5pPr>
            <a:lvl6pPr lvl="5" rtl="0">
              <a:lnSpc>
                <a:spcPct val="100000"/>
              </a:lnSpc>
              <a:spcBef>
                <a:spcPts val="0"/>
              </a:spcBef>
              <a:spcAft>
                <a:spcPts val="0"/>
              </a:spcAft>
              <a:buSzPts val="3700"/>
              <a:buNone/>
              <a:defRPr sz="3700"/>
            </a:lvl6pPr>
            <a:lvl7pPr lvl="6" rtl="0">
              <a:lnSpc>
                <a:spcPct val="100000"/>
              </a:lnSpc>
              <a:spcBef>
                <a:spcPts val="0"/>
              </a:spcBef>
              <a:spcAft>
                <a:spcPts val="0"/>
              </a:spcAft>
              <a:buSzPts val="3700"/>
              <a:buNone/>
              <a:defRPr sz="3700"/>
            </a:lvl7pPr>
            <a:lvl8pPr lvl="7" rtl="0">
              <a:lnSpc>
                <a:spcPct val="100000"/>
              </a:lnSpc>
              <a:spcBef>
                <a:spcPts val="0"/>
              </a:spcBef>
              <a:spcAft>
                <a:spcPts val="0"/>
              </a:spcAft>
              <a:buSzPts val="3700"/>
              <a:buNone/>
              <a:defRPr sz="3700"/>
            </a:lvl8pPr>
            <a:lvl9pPr lvl="8" rtl="0">
              <a:lnSpc>
                <a:spcPct val="100000"/>
              </a:lnSpc>
              <a:spcBef>
                <a:spcPts val="0"/>
              </a:spcBef>
              <a:spcAft>
                <a:spcPts val="0"/>
              </a:spcAft>
              <a:buSzPts val="3700"/>
              <a:buNone/>
              <a:defRPr sz="3700"/>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9741825" y="127550"/>
            <a:ext cx="2322600" cy="2295706"/>
            <a:chOff x="325900" y="96175"/>
            <a:chExt cx="2322600" cy="2295706"/>
          </a:xfrm>
        </p:grpSpPr>
        <p:sp>
          <p:nvSpPr>
            <p:cNvPr id="16" name="Google Shape;16;p2"/>
            <p:cNvSpPr/>
            <p:nvPr/>
          </p:nvSpPr>
          <p:spPr>
            <a:xfrm>
              <a:off x="325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25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5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5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25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25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5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25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25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5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25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5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5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5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5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78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78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8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8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8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78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78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78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78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8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8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78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78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78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78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30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30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30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30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30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30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30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0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30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30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30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30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30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30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30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83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83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83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83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3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83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83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83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83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3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3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83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83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83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83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35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35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35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35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935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35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35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935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935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35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35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35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35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935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35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87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087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87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87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087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087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87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87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87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87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87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087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087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87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087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240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240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40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40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240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240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40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40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40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240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240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240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40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40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40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392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392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392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392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392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392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392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92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392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392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392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392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92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92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392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545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545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545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545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545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545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45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45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545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545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545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545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545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545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545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697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697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697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697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697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697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97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697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697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697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697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697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697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697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697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849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849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849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849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849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849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849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849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849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849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849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849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849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849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849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2002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2002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002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002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002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002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002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02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002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002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002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002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002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002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002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154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154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154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154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154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154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154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154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154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154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154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54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154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154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154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2307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2307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307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307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307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307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307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307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307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307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307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307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307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307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307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459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459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459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2459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459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459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459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459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459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2459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459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459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459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459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459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611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611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611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611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611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11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1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611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611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611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611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611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611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611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611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2"/>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2464"/>
        <p:cNvGrpSpPr/>
        <p:nvPr/>
      </p:nvGrpSpPr>
      <p:grpSpPr>
        <a:xfrm>
          <a:off x="0" y="0"/>
          <a:ext cx="0" cy="0"/>
          <a:chOff x="0" y="0"/>
          <a:chExt cx="0" cy="0"/>
        </a:xfrm>
      </p:grpSpPr>
      <p:sp>
        <p:nvSpPr>
          <p:cNvPr id="2465" name="Google Shape;2465;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466" name="Google Shape;2466;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467" name="Google Shape;2467;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meline or Process">
  <p:cSld name="CUSTOM_11">
    <p:spTree>
      <p:nvGrpSpPr>
        <p:cNvPr id="1" name="Shape 2468"/>
        <p:cNvGrpSpPr/>
        <p:nvPr/>
      </p:nvGrpSpPr>
      <p:grpSpPr>
        <a:xfrm>
          <a:off x="0" y="0"/>
          <a:ext cx="0" cy="0"/>
          <a:chOff x="0" y="0"/>
          <a:chExt cx="0" cy="0"/>
        </a:xfrm>
      </p:grpSpPr>
      <p:sp>
        <p:nvSpPr>
          <p:cNvPr id="2469" name="Google Shape;2469;p12"/>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70" name="Google Shape;2470;p12"/>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Clr>
                <a:srgbClr val="000000"/>
              </a:buClr>
              <a:buSzPts val="1900"/>
              <a:buChar char="●"/>
              <a:defRPr sz="1900">
                <a:solidFill>
                  <a:srgbClr val="000000"/>
                </a:solidFill>
              </a:defRPr>
            </a:lvl1pPr>
            <a:lvl2pPr marL="914400" lvl="1" indent="-349250" rtl="0">
              <a:spcBef>
                <a:spcPts val="2100"/>
              </a:spcBef>
              <a:spcAft>
                <a:spcPts val="0"/>
              </a:spcAft>
              <a:buClr>
                <a:srgbClr val="000000"/>
              </a:buClr>
              <a:buSzPts val="1900"/>
              <a:buChar char="○"/>
              <a:defRPr>
                <a:solidFill>
                  <a:srgbClr val="000000"/>
                </a:solidFill>
              </a:defRPr>
            </a:lvl2pPr>
            <a:lvl3pPr marL="1371600" lvl="2" indent="-349250" rtl="0">
              <a:spcBef>
                <a:spcPts val="2100"/>
              </a:spcBef>
              <a:spcAft>
                <a:spcPts val="0"/>
              </a:spcAft>
              <a:buClr>
                <a:srgbClr val="000000"/>
              </a:buClr>
              <a:buSzPts val="1900"/>
              <a:buChar char="■"/>
              <a:defRPr>
                <a:solidFill>
                  <a:srgbClr val="000000"/>
                </a:solidFill>
              </a:defRPr>
            </a:lvl3pPr>
            <a:lvl4pPr marL="1828800" lvl="3" indent="-349250" rtl="0">
              <a:spcBef>
                <a:spcPts val="2100"/>
              </a:spcBef>
              <a:spcAft>
                <a:spcPts val="0"/>
              </a:spcAft>
              <a:buClr>
                <a:srgbClr val="000000"/>
              </a:buClr>
              <a:buSzPts val="1900"/>
              <a:buChar char="●"/>
              <a:defRPr>
                <a:solidFill>
                  <a:srgbClr val="000000"/>
                </a:solidFill>
              </a:defRPr>
            </a:lvl4pPr>
            <a:lvl5pPr marL="2286000" lvl="4" indent="-349250" rtl="0">
              <a:spcBef>
                <a:spcPts val="2100"/>
              </a:spcBef>
              <a:spcAft>
                <a:spcPts val="0"/>
              </a:spcAft>
              <a:buClr>
                <a:srgbClr val="000000"/>
              </a:buClr>
              <a:buSzPts val="1900"/>
              <a:buChar char="○"/>
              <a:defRPr>
                <a:solidFill>
                  <a:srgbClr val="000000"/>
                </a:solidFill>
              </a:defRPr>
            </a:lvl5pPr>
            <a:lvl6pPr marL="2743200" lvl="5" indent="-349250" rtl="0">
              <a:spcBef>
                <a:spcPts val="2100"/>
              </a:spcBef>
              <a:spcAft>
                <a:spcPts val="0"/>
              </a:spcAft>
              <a:buClr>
                <a:srgbClr val="000000"/>
              </a:buClr>
              <a:buSzPts val="1900"/>
              <a:buChar char="■"/>
              <a:defRPr>
                <a:solidFill>
                  <a:srgbClr val="000000"/>
                </a:solidFill>
              </a:defRPr>
            </a:lvl6pPr>
            <a:lvl7pPr marL="3200400" lvl="6" indent="-349250" rtl="0">
              <a:spcBef>
                <a:spcPts val="2100"/>
              </a:spcBef>
              <a:spcAft>
                <a:spcPts val="0"/>
              </a:spcAft>
              <a:buClr>
                <a:srgbClr val="000000"/>
              </a:buClr>
              <a:buSzPts val="1900"/>
              <a:buChar char="●"/>
              <a:defRPr>
                <a:solidFill>
                  <a:srgbClr val="000000"/>
                </a:solidFill>
              </a:defRPr>
            </a:lvl7pPr>
            <a:lvl8pPr marL="3657600" lvl="7" indent="-349250" rtl="0">
              <a:spcBef>
                <a:spcPts val="2100"/>
              </a:spcBef>
              <a:spcAft>
                <a:spcPts val="0"/>
              </a:spcAft>
              <a:buClr>
                <a:srgbClr val="000000"/>
              </a:buClr>
              <a:buSzPts val="1900"/>
              <a:buChar char="○"/>
              <a:defRPr>
                <a:solidFill>
                  <a:srgbClr val="000000"/>
                </a:solidFill>
              </a:defRPr>
            </a:lvl8pPr>
            <a:lvl9pPr marL="4114800" lvl="8" indent="-349250" rtl="0">
              <a:spcBef>
                <a:spcPts val="2100"/>
              </a:spcBef>
              <a:spcAft>
                <a:spcPts val="2100"/>
              </a:spcAft>
              <a:buClr>
                <a:srgbClr val="000000"/>
              </a:buClr>
              <a:buSzPts val="1900"/>
              <a:buChar char="■"/>
              <a:defRPr>
                <a:solidFill>
                  <a:srgbClr val="000000"/>
                </a:solidFill>
              </a:defRPr>
            </a:lvl9pPr>
          </a:lstStyle>
          <a:p>
            <a:endParaRPr/>
          </a:p>
        </p:txBody>
      </p:sp>
      <p:sp>
        <p:nvSpPr>
          <p:cNvPr id="2471" name="Google Shape;2471;p12"/>
          <p:cNvSpPr txBox="1">
            <a:spLocks noGrp="1"/>
          </p:cNvSpPr>
          <p:nvPr>
            <p:ph type="subTitle" idx="2"/>
          </p:nvPr>
        </p:nvSpPr>
        <p:spPr>
          <a:xfrm>
            <a:off x="40873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dk2"/>
                </a:solidFill>
              </a:defRPr>
            </a:lvl1pPr>
            <a:lvl2pPr lvl="1" algn="ctr" rtl="0">
              <a:spcBef>
                <a:spcPts val="2100"/>
              </a:spcBef>
              <a:spcAft>
                <a:spcPts val="0"/>
              </a:spcAft>
              <a:buNone/>
              <a:defRPr sz="3200" b="1">
                <a:solidFill>
                  <a:schemeClr val="dk2"/>
                </a:solidFill>
              </a:defRPr>
            </a:lvl2pPr>
            <a:lvl3pPr lvl="2" algn="ctr" rtl="0">
              <a:spcBef>
                <a:spcPts val="2100"/>
              </a:spcBef>
              <a:spcAft>
                <a:spcPts val="0"/>
              </a:spcAft>
              <a:buNone/>
              <a:defRPr sz="3200" b="1">
                <a:solidFill>
                  <a:schemeClr val="dk2"/>
                </a:solidFill>
              </a:defRPr>
            </a:lvl3pPr>
            <a:lvl4pPr lvl="3" algn="ctr" rtl="0">
              <a:spcBef>
                <a:spcPts val="2100"/>
              </a:spcBef>
              <a:spcAft>
                <a:spcPts val="0"/>
              </a:spcAft>
              <a:buNone/>
              <a:defRPr sz="3200" b="1">
                <a:solidFill>
                  <a:schemeClr val="dk2"/>
                </a:solidFill>
              </a:defRPr>
            </a:lvl4pPr>
            <a:lvl5pPr lvl="4" algn="ctr" rtl="0">
              <a:spcBef>
                <a:spcPts val="2100"/>
              </a:spcBef>
              <a:spcAft>
                <a:spcPts val="0"/>
              </a:spcAft>
              <a:buNone/>
              <a:defRPr sz="3200" b="1">
                <a:solidFill>
                  <a:schemeClr val="dk2"/>
                </a:solidFill>
              </a:defRPr>
            </a:lvl5pPr>
            <a:lvl6pPr lvl="5" algn="ctr" rtl="0">
              <a:spcBef>
                <a:spcPts val="2100"/>
              </a:spcBef>
              <a:spcAft>
                <a:spcPts val="0"/>
              </a:spcAft>
              <a:buNone/>
              <a:defRPr sz="3200" b="1">
                <a:solidFill>
                  <a:schemeClr val="dk2"/>
                </a:solidFill>
              </a:defRPr>
            </a:lvl6pPr>
            <a:lvl7pPr lvl="6" algn="ctr" rtl="0">
              <a:spcBef>
                <a:spcPts val="2100"/>
              </a:spcBef>
              <a:spcAft>
                <a:spcPts val="0"/>
              </a:spcAft>
              <a:buNone/>
              <a:defRPr sz="3200" b="1">
                <a:solidFill>
                  <a:schemeClr val="dk2"/>
                </a:solidFill>
              </a:defRPr>
            </a:lvl7pPr>
            <a:lvl8pPr lvl="7" algn="ctr" rtl="0">
              <a:spcBef>
                <a:spcPts val="2100"/>
              </a:spcBef>
              <a:spcAft>
                <a:spcPts val="0"/>
              </a:spcAft>
              <a:buNone/>
              <a:defRPr sz="3200" b="1">
                <a:solidFill>
                  <a:schemeClr val="dk2"/>
                </a:solidFill>
              </a:defRPr>
            </a:lvl8pPr>
            <a:lvl9pPr lvl="8" algn="ctr" rtl="0">
              <a:spcBef>
                <a:spcPts val="2100"/>
              </a:spcBef>
              <a:spcAft>
                <a:spcPts val="2100"/>
              </a:spcAft>
              <a:buNone/>
              <a:defRPr sz="3200" b="1">
                <a:solidFill>
                  <a:schemeClr val="dk2"/>
                </a:solidFill>
              </a:defRPr>
            </a:lvl9pPr>
          </a:lstStyle>
          <a:p>
            <a:endParaRPr/>
          </a:p>
        </p:txBody>
      </p:sp>
      <p:sp>
        <p:nvSpPr>
          <p:cNvPr id="2472" name="Google Shape;2472;p12"/>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Clr>
                <a:srgbClr val="000000"/>
              </a:buClr>
              <a:buSzPts val="1900"/>
              <a:buChar char="●"/>
              <a:defRPr sz="1900">
                <a:solidFill>
                  <a:srgbClr val="000000"/>
                </a:solidFill>
              </a:defRPr>
            </a:lvl1pPr>
            <a:lvl2pPr marL="914400" lvl="1" indent="-349250" rtl="0">
              <a:spcBef>
                <a:spcPts val="2100"/>
              </a:spcBef>
              <a:spcAft>
                <a:spcPts val="0"/>
              </a:spcAft>
              <a:buClr>
                <a:srgbClr val="000000"/>
              </a:buClr>
              <a:buSzPts val="1900"/>
              <a:buChar char="○"/>
              <a:defRPr>
                <a:solidFill>
                  <a:srgbClr val="000000"/>
                </a:solidFill>
              </a:defRPr>
            </a:lvl2pPr>
            <a:lvl3pPr marL="1371600" lvl="2" indent="-349250" rtl="0">
              <a:spcBef>
                <a:spcPts val="2100"/>
              </a:spcBef>
              <a:spcAft>
                <a:spcPts val="0"/>
              </a:spcAft>
              <a:buClr>
                <a:srgbClr val="000000"/>
              </a:buClr>
              <a:buSzPts val="1900"/>
              <a:buChar char="■"/>
              <a:defRPr>
                <a:solidFill>
                  <a:srgbClr val="000000"/>
                </a:solidFill>
              </a:defRPr>
            </a:lvl3pPr>
            <a:lvl4pPr marL="1828800" lvl="3" indent="-349250" rtl="0">
              <a:spcBef>
                <a:spcPts val="2100"/>
              </a:spcBef>
              <a:spcAft>
                <a:spcPts val="0"/>
              </a:spcAft>
              <a:buClr>
                <a:srgbClr val="000000"/>
              </a:buClr>
              <a:buSzPts val="1900"/>
              <a:buChar char="●"/>
              <a:defRPr>
                <a:solidFill>
                  <a:srgbClr val="000000"/>
                </a:solidFill>
              </a:defRPr>
            </a:lvl4pPr>
            <a:lvl5pPr marL="2286000" lvl="4" indent="-349250" rtl="0">
              <a:spcBef>
                <a:spcPts val="2100"/>
              </a:spcBef>
              <a:spcAft>
                <a:spcPts val="0"/>
              </a:spcAft>
              <a:buClr>
                <a:srgbClr val="000000"/>
              </a:buClr>
              <a:buSzPts val="1900"/>
              <a:buChar char="○"/>
              <a:defRPr>
                <a:solidFill>
                  <a:srgbClr val="000000"/>
                </a:solidFill>
              </a:defRPr>
            </a:lvl5pPr>
            <a:lvl6pPr marL="2743200" lvl="5" indent="-349250" rtl="0">
              <a:spcBef>
                <a:spcPts val="2100"/>
              </a:spcBef>
              <a:spcAft>
                <a:spcPts val="0"/>
              </a:spcAft>
              <a:buClr>
                <a:srgbClr val="000000"/>
              </a:buClr>
              <a:buSzPts val="1900"/>
              <a:buChar char="■"/>
              <a:defRPr>
                <a:solidFill>
                  <a:srgbClr val="000000"/>
                </a:solidFill>
              </a:defRPr>
            </a:lvl6pPr>
            <a:lvl7pPr marL="3200400" lvl="6" indent="-349250" rtl="0">
              <a:spcBef>
                <a:spcPts val="2100"/>
              </a:spcBef>
              <a:spcAft>
                <a:spcPts val="0"/>
              </a:spcAft>
              <a:buClr>
                <a:srgbClr val="000000"/>
              </a:buClr>
              <a:buSzPts val="1900"/>
              <a:buChar char="●"/>
              <a:defRPr>
                <a:solidFill>
                  <a:srgbClr val="000000"/>
                </a:solidFill>
              </a:defRPr>
            </a:lvl7pPr>
            <a:lvl8pPr marL="3657600" lvl="7" indent="-349250" rtl="0">
              <a:spcBef>
                <a:spcPts val="2100"/>
              </a:spcBef>
              <a:spcAft>
                <a:spcPts val="0"/>
              </a:spcAft>
              <a:buClr>
                <a:srgbClr val="000000"/>
              </a:buClr>
              <a:buSzPts val="1900"/>
              <a:buChar char="○"/>
              <a:defRPr>
                <a:solidFill>
                  <a:srgbClr val="000000"/>
                </a:solidFill>
              </a:defRPr>
            </a:lvl8pPr>
            <a:lvl9pPr marL="4114800" lvl="8" indent="-349250" rtl="0">
              <a:spcBef>
                <a:spcPts val="2100"/>
              </a:spcBef>
              <a:spcAft>
                <a:spcPts val="2100"/>
              </a:spcAft>
              <a:buClr>
                <a:srgbClr val="000000"/>
              </a:buClr>
              <a:buSzPts val="1900"/>
              <a:buChar char="■"/>
              <a:defRPr>
                <a:solidFill>
                  <a:srgbClr val="000000"/>
                </a:solidFill>
              </a:defRPr>
            </a:lvl9pPr>
          </a:lstStyle>
          <a:p>
            <a:endParaRPr/>
          </a:p>
        </p:txBody>
      </p:sp>
      <p:sp>
        <p:nvSpPr>
          <p:cNvPr id="2473" name="Google Shape;2473;p12"/>
          <p:cNvSpPr txBox="1">
            <a:spLocks noGrp="1"/>
          </p:cNvSpPr>
          <p:nvPr>
            <p:ph type="subTitle" idx="4"/>
          </p:nvPr>
        </p:nvSpPr>
        <p:spPr>
          <a:xfrm>
            <a:off x="272730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2"/>
                </a:solidFill>
              </a:defRPr>
            </a:lvl1pPr>
            <a:lvl2pPr lvl="1" algn="ctr" rtl="0">
              <a:spcBef>
                <a:spcPts val="2100"/>
              </a:spcBef>
              <a:spcAft>
                <a:spcPts val="0"/>
              </a:spcAft>
              <a:buNone/>
              <a:defRPr sz="3200" b="1">
                <a:solidFill>
                  <a:schemeClr val="accent2"/>
                </a:solidFill>
              </a:defRPr>
            </a:lvl2pPr>
            <a:lvl3pPr lvl="2" algn="ctr" rtl="0">
              <a:spcBef>
                <a:spcPts val="2100"/>
              </a:spcBef>
              <a:spcAft>
                <a:spcPts val="0"/>
              </a:spcAft>
              <a:buNone/>
              <a:defRPr sz="3200" b="1">
                <a:solidFill>
                  <a:schemeClr val="accent2"/>
                </a:solidFill>
              </a:defRPr>
            </a:lvl3pPr>
            <a:lvl4pPr lvl="3" algn="ctr" rtl="0">
              <a:spcBef>
                <a:spcPts val="2100"/>
              </a:spcBef>
              <a:spcAft>
                <a:spcPts val="0"/>
              </a:spcAft>
              <a:buNone/>
              <a:defRPr sz="3200" b="1">
                <a:solidFill>
                  <a:schemeClr val="accent2"/>
                </a:solidFill>
              </a:defRPr>
            </a:lvl4pPr>
            <a:lvl5pPr lvl="4" algn="ctr" rtl="0">
              <a:spcBef>
                <a:spcPts val="2100"/>
              </a:spcBef>
              <a:spcAft>
                <a:spcPts val="0"/>
              </a:spcAft>
              <a:buNone/>
              <a:defRPr sz="3200" b="1">
                <a:solidFill>
                  <a:schemeClr val="accent2"/>
                </a:solidFill>
              </a:defRPr>
            </a:lvl5pPr>
            <a:lvl6pPr lvl="5" algn="ctr" rtl="0">
              <a:spcBef>
                <a:spcPts val="2100"/>
              </a:spcBef>
              <a:spcAft>
                <a:spcPts val="0"/>
              </a:spcAft>
              <a:buNone/>
              <a:defRPr sz="3200" b="1">
                <a:solidFill>
                  <a:schemeClr val="accent2"/>
                </a:solidFill>
              </a:defRPr>
            </a:lvl6pPr>
            <a:lvl7pPr lvl="6" algn="ctr" rtl="0">
              <a:spcBef>
                <a:spcPts val="2100"/>
              </a:spcBef>
              <a:spcAft>
                <a:spcPts val="0"/>
              </a:spcAft>
              <a:buNone/>
              <a:defRPr sz="3200" b="1">
                <a:solidFill>
                  <a:schemeClr val="accent2"/>
                </a:solidFill>
              </a:defRPr>
            </a:lvl7pPr>
            <a:lvl8pPr lvl="7" algn="ctr" rtl="0">
              <a:spcBef>
                <a:spcPts val="2100"/>
              </a:spcBef>
              <a:spcAft>
                <a:spcPts val="0"/>
              </a:spcAft>
              <a:buNone/>
              <a:defRPr sz="3200" b="1">
                <a:solidFill>
                  <a:schemeClr val="accent2"/>
                </a:solidFill>
              </a:defRPr>
            </a:lvl8pPr>
            <a:lvl9pPr lvl="8" algn="ctr" rtl="0">
              <a:spcBef>
                <a:spcPts val="2100"/>
              </a:spcBef>
              <a:spcAft>
                <a:spcPts val="2100"/>
              </a:spcAft>
              <a:buNone/>
              <a:defRPr sz="3200" b="1">
                <a:solidFill>
                  <a:schemeClr val="accent2"/>
                </a:solidFill>
              </a:defRPr>
            </a:lvl9pPr>
          </a:lstStyle>
          <a:p>
            <a:endParaRPr/>
          </a:p>
        </p:txBody>
      </p:sp>
      <p:sp>
        <p:nvSpPr>
          <p:cNvPr id="2474" name="Google Shape;2474;p12"/>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Clr>
                <a:srgbClr val="000000"/>
              </a:buClr>
              <a:buSzPts val="1900"/>
              <a:buChar char="●"/>
              <a:defRPr sz="1900">
                <a:solidFill>
                  <a:srgbClr val="000000"/>
                </a:solidFill>
              </a:defRPr>
            </a:lvl1pPr>
            <a:lvl2pPr marL="914400" lvl="1" indent="-349250" rtl="0">
              <a:spcBef>
                <a:spcPts val="2100"/>
              </a:spcBef>
              <a:spcAft>
                <a:spcPts val="0"/>
              </a:spcAft>
              <a:buClr>
                <a:srgbClr val="000000"/>
              </a:buClr>
              <a:buSzPts val="1900"/>
              <a:buChar char="○"/>
              <a:defRPr>
                <a:solidFill>
                  <a:srgbClr val="000000"/>
                </a:solidFill>
              </a:defRPr>
            </a:lvl2pPr>
            <a:lvl3pPr marL="1371600" lvl="2" indent="-349250" rtl="0">
              <a:spcBef>
                <a:spcPts val="2100"/>
              </a:spcBef>
              <a:spcAft>
                <a:spcPts val="0"/>
              </a:spcAft>
              <a:buClr>
                <a:srgbClr val="000000"/>
              </a:buClr>
              <a:buSzPts val="1900"/>
              <a:buChar char="■"/>
              <a:defRPr>
                <a:solidFill>
                  <a:srgbClr val="000000"/>
                </a:solidFill>
              </a:defRPr>
            </a:lvl3pPr>
            <a:lvl4pPr marL="1828800" lvl="3" indent="-349250" rtl="0">
              <a:spcBef>
                <a:spcPts val="2100"/>
              </a:spcBef>
              <a:spcAft>
                <a:spcPts val="0"/>
              </a:spcAft>
              <a:buClr>
                <a:srgbClr val="000000"/>
              </a:buClr>
              <a:buSzPts val="1900"/>
              <a:buChar char="●"/>
              <a:defRPr>
                <a:solidFill>
                  <a:srgbClr val="000000"/>
                </a:solidFill>
              </a:defRPr>
            </a:lvl4pPr>
            <a:lvl5pPr marL="2286000" lvl="4" indent="-349250" rtl="0">
              <a:spcBef>
                <a:spcPts val="2100"/>
              </a:spcBef>
              <a:spcAft>
                <a:spcPts val="0"/>
              </a:spcAft>
              <a:buClr>
                <a:srgbClr val="000000"/>
              </a:buClr>
              <a:buSzPts val="1900"/>
              <a:buChar char="○"/>
              <a:defRPr>
                <a:solidFill>
                  <a:srgbClr val="000000"/>
                </a:solidFill>
              </a:defRPr>
            </a:lvl5pPr>
            <a:lvl6pPr marL="2743200" lvl="5" indent="-349250" rtl="0">
              <a:spcBef>
                <a:spcPts val="2100"/>
              </a:spcBef>
              <a:spcAft>
                <a:spcPts val="0"/>
              </a:spcAft>
              <a:buClr>
                <a:srgbClr val="000000"/>
              </a:buClr>
              <a:buSzPts val="1900"/>
              <a:buChar char="■"/>
              <a:defRPr>
                <a:solidFill>
                  <a:srgbClr val="000000"/>
                </a:solidFill>
              </a:defRPr>
            </a:lvl6pPr>
            <a:lvl7pPr marL="3200400" lvl="6" indent="-349250" rtl="0">
              <a:spcBef>
                <a:spcPts val="2100"/>
              </a:spcBef>
              <a:spcAft>
                <a:spcPts val="0"/>
              </a:spcAft>
              <a:buClr>
                <a:srgbClr val="000000"/>
              </a:buClr>
              <a:buSzPts val="1900"/>
              <a:buChar char="●"/>
              <a:defRPr>
                <a:solidFill>
                  <a:srgbClr val="000000"/>
                </a:solidFill>
              </a:defRPr>
            </a:lvl7pPr>
            <a:lvl8pPr marL="3657600" lvl="7" indent="-349250" rtl="0">
              <a:spcBef>
                <a:spcPts val="2100"/>
              </a:spcBef>
              <a:spcAft>
                <a:spcPts val="0"/>
              </a:spcAft>
              <a:buClr>
                <a:srgbClr val="000000"/>
              </a:buClr>
              <a:buSzPts val="1900"/>
              <a:buChar char="○"/>
              <a:defRPr>
                <a:solidFill>
                  <a:srgbClr val="000000"/>
                </a:solidFill>
              </a:defRPr>
            </a:lvl8pPr>
            <a:lvl9pPr marL="4114800" lvl="8" indent="-349250" rtl="0">
              <a:spcBef>
                <a:spcPts val="2100"/>
              </a:spcBef>
              <a:spcAft>
                <a:spcPts val="2100"/>
              </a:spcAft>
              <a:buClr>
                <a:srgbClr val="000000"/>
              </a:buClr>
              <a:buSzPts val="1900"/>
              <a:buChar char="■"/>
              <a:defRPr>
                <a:solidFill>
                  <a:srgbClr val="000000"/>
                </a:solidFill>
              </a:defRPr>
            </a:lvl9pPr>
          </a:lstStyle>
          <a:p>
            <a:endParaRPr/>
          </a:p>
        </p:txBody>
      </p:sp>
      <p:sp>
        <p:nvSpPr>
          <p:cNvPr id="2475" name="Google Shape;2475;p12"/>
          <p:cNvSpPr txBox="1">
            <a:spLocks noGrp="1"/>
          </p:cNvSpPr>
          <p:nvPr>
            <p:ph type="subTitle" idx="6"/>
          </p:nvPr>
        </p:nvSpPr>
        <p:spPr>
          <a:xfrm>
            <a:off x="5045864"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dk2"/>
                </a:solidFill>
              </a:defRPr>
            </a:lvl1pPr>
            <a:lvl2pPr lvl="1" algn="ctr" rtl="0">
              <a:spcBef>
                <a:spcPts val="2100"/>
              </a:spcBef>
              <a:spcAft>
                <a:spcPts val="0"/>
              </a:spcAft>
              <a:buNone/>
              <a:defRPr sz="3200" b="1">
                <a:solidFill>
                  <a:schemeClr val="dk2"/>
                </a:solidFill>
              </a:defRPr>
            </a:lvl2pPr>
            <a:lvl3pPr lvl="2" algn="ctr" rtl="0">
              <a:spcBef>
                <a:spcPts val="2100"/>
              </a:spcBef>
              <a:spcAft>
                <a:spcPts val="0"/>
              </a:spcAft>
              <a:buNone/>
              <a:defRPr sz="3200" b="1">
                <a:solidFill>
                  <a:schemeClr val="dk2"/>
                </a:solidFill>
              </a:defRPr>
            </a:lvl3pPr>
            <a:lvl4pPr lvl="3" algn="ctr" rtl="0">
              <a:spcBef>
                <a:spcPts val="2100"/>
              </a:spcBef>
              <a:spcAft>
                <a:spcPts val="0"/>
              </a:spcAft>
              <a:buNone/>
              <a:defRPr sz="3200" b="1">
                <a:solidFill>
                  <a:schemeClr val="dk2"/>
                </a:solidFill>
              </a:defRPr>
            </a:lvl4pPr>
            <a:lvl5pPr lvl="4" algn="ctr" rtl="0">
              <a:spcBef>
                <a:spcPts val="2100"/>
              </a:spcBef>
              <a:spcAft>
                <a:spcPts val="0"/>
              </a:spcAft>
              <a:buNone/>
              <a:defRPr sz="3200" b="1">
                <a:solidFill>
                  <a:schemeClr val="dk2"/>
                </a:solidFill>
              </a:defRPr>
            </a:lvl5pPr>
            <a:lvl6pPr lvl="5" algn="ctr" rtl="0">
              <a:spcBef>
                <a:spcPts val="2100"/>
              </a:spcBef>
              <a:spcAft>
                <a:spcPts val="0"/>
              </a:spcAft>
              <a:buNone/>
              <a:defRPr sz="3200" b="1">
                <a:solidFill>
                  <a:schemeClr val="dk2"/>
                </a:solidFill>
              </a:defRPr>
            </a:lvl6pPr>
            <a:lvl7pPr lvl="6" algn="ctr" rtl="0">
              <a:spcBef>
                <a:spcPts val="2100"/>
              </a:spcBef>
              <a:spcAft>
                <a:spcPts val="0"/>
              </a:spcAft>
              <a:buNone/>
              <a:defRPr sz="3200" b="1">
                <a:solidFill>
                  <a:schemeClr val="dk2"/>
                </a:solidFill>
              </a:defRPr>
            </a:lvl7pPr>
            <a:lvl8pPr lvl="7" algn="ctr" rtl="0">
              <a:spcBef>
                <a:spcPts val="2100"/>
              </a:spcBef>
              <a:spcAft>
                <a:spcPts val="0"/>
              </a:spcAft>
              <a:buNone/>
              <a:defRPr sz="3200" b="1">
                <a:solidFill>
                  <a:schemeClr val="dk2"/>
                </a:solidFill>
              </a:defRPr>
            </a:lvl8pPr>
            <a:lvl9pPr lvl="8" algn="ctr" rtl="0">
              <a:spcBef>
                <a:spcPts val="2100"/>
              </a:spcBef>
              <a:spcAft>
                <a:spcPts val="2100"/>
              </a:spcAft>
              <a:buNone/>
              <a:defRPr sz="3200" b="1">
                <a:solidFill>
                  <a:schemeClr val="dk2"/>
                </a:solidFill>
              </a:defRPr>
            </a:lvl9pPr>
          </a:lstStyle>
          <a:p>
            <a:endParaRPr/>
          </a:p>
        </p:txBody>
      </p:sp>
      <p:sp>
        <p:nvSpPr>
          <p:cNvPr id="2476" name="Google Shape;2476;p12"/>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Clr>
                <a:srgbClr val="000000"/>
              </a:buClr>
              <a:buSzPts val="1900"/>
              <a:buChar char="●"/>
              <a:defRPr sz="1900">
                <a:solidFill>
                  <a:srgbClr val="000000"/>
                </a:solidFill>
              </a:defRPr>
            </a:lvl1pPr>
            <a:lvl2pPr marL="914400" lvl="1" indent="-349250" rtl="0">
              <a:spcBef>
                <a:spcPts val="2100"/>
              </a:spcBef>
              <a:spcAft>
                <a:spcPts val="0"/>
              </a:spcAft>
              <a:buClr>
                <a:srgbClr val="000000"/>
              </a:buClr>
              <a:buSzPts val="1900"/>
              <a:buChar char="○"/>
              <a:defRPr>
                <a:solidFill>
                  <a:srgbClr val="000000"/>
                </a:solidFill>
              </a:defRPr>
            </a:lvl2pPr>
            <a:lvl3pPr marL="1371600" lvl="2" indent="-349250" rtl="0">
              <a:spcBef>
                <a:spcPts val="2100"/>
              </a:spcBef>
              <a:spcAft>
                <a:spcPts val="0"/>
              </a:spcAft>
              <a:buClr>
                <a:srgbClr val="000000"/>
              </a:buClr>
              <a:buSzPts val="1900"/>
              <a:buChar char="■"/>
              <a:defRPr>
                <a:solidFill>
                  <a:srgbClr val="000000"/>
                </a:solidFill>
              </a:defRPr>
            </a:lvl3pPr>
            <a:lvl4pPr marL="1828800" lvl="3" indent="-349250" rtl="0">
              <a:spcBef>
                <a:spcPts val="2100"/>
              </a:spcBef>
              <a:spcAft>
                <a:spcPts val="0"/>
              </a:spcAft>
              <a:buClr>
                <a:srgbClr val="000000"/>
              </a:buClr>
              <a:buSzPts val="1900"/>
              <a:buChar char="●"/>
              <a:defRPr>
                <a:solidFill>
                  <a:srgbClr val="000000"/>
                </a:solidFill>
              </a:defRPr>
            </a:lvl4pPr>
            <a:lvl5pPr marL="2286000" lvl="4" indent="-349250" rtl="0">
              <a:spcBef>
                <a:spcPts val="2100"/>
              </a:spcBef>
              <a:spcAft>
                <a:spcPts val="0"/>
              </a:spcAft>
              <a:buClr>
                <a:srgbClr val="000000"/>
              </a:buClr>
              <a:buSzPts val="1900"/>
              <a:buChar char="○"/>
              <a:defRPr>
                <a:solidFill>
                  <a:srgbClr val="000000"/>
                </a:solidFill>
              </a:defRPr>
            </a:lvl5pPr>
            <a:lvl6pPr marL="2743200" lvl="5" indent="-349250" rtl="0">
              <a:spcBef>
                <a:spcPts val="2100"/>
              </a:spcBef>
              <a:spcAft>
                <a:spcPts val="0"/>
              </a:spcAft>
              <a:buClr>
                <a:srgbClr val="000000"/>
              </a:buClr>
              <a:buSzPts val="1900"/>
              <a:buChar char="■"/>
              <a:defRPr>
                <a:solidFill>
                  <a:srgbClr val="000000"/>
                </a:solidFill>
              </a:defRPr>
            </a:lvl6pPr>
            <a:lvl7pPr marL="3200400" lvl="6" indent="-349250" rtl="0">
              <a:spcBef>
                <a:spcPts val="2100"/>
              </a:spcBef>
              <a:spcAft>
                <a:spcPts val="0"/>
              </a:spcAft>
              <a:buClr>
                <a:srgbClr val="000000"/>
              </a:buClr>
              <a:buSzPts val="1900"/>
              <a:buChar char="●"/>
              <a:defRPr>
                <a:solidFill>
                  <a:srgbClr val="000000"/>
                </a:solidFill>
              </a:defRPr>
            </a:lvl7pPr>
            <a:lvl8pPr marL="3657600" lvl="7" indent="-349250" rtl="0">
              <a:spcBef>
                <a:spcPts val="2100"/>
              </a:spcBef>
              <a:spcAft>
                <a:spcPts val="0"/>
              </a:spcAft>
              <a:buClr>
                <a:srgbClr val="000000"/>
              </a:buClr>
              <a:buSzPts val="1900"/>
              <a:buChar char="○"/>
              <a:defRPr>
                <a:solidFill>
                  <a:srgbClr val="000000"/>
                </a:solidFill>
              </a:defRPr>
            </a:lvl8pPr>
            <a:lvl9pPr marL="4114800" lvl="8" indent="-349250" rtl="0">
              <a:spcBef>
                <a:spcPts val="2100"/>
              </a:spcBef>
              <a:spcAft>
                <a:spcPts val="2100"/>
              </a:spcAft>
              <a:buClr>
                <a:srgbClr val="000000"/>
              </a:buClr>
              <a:buSzPts val="1900"/>
              <a:buChar char="■"/>
              <a:defRPr>
                <a:solidFill>
                  <a:srgbClr val="000000"/>
                </a:solidFill>
              </a:defRPr>
            </a:lvl9pPr>
          </a:lstStyle>
          <a:p>
            <a:endParaRPr/>
          </a:p>
        </p:txBody>
      </p:sp>
      <p:sp>
        <p:nvSpPr>
          <p:cNvPr id="2477" name="Google Shape;2477;p12"/>
          <p:cNvSpPr txBox="1">
            <a:spLocks noGrp="1"/>
          </p:cNvSpPr>
          <p:nvPr>
            <p:ph type="subTitle" idx="8"/>
          </p:nvPr>
        </p:nvSpPr>
        <p:spPr>
          <a:xfrm>
            <a:off x="736442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2"/>
                </a:solidFill>
              </a:defRPr>
            </a:lvl1pPr>
            <a:lvl2pPr lvl="1" algn="ctr" rtl="0">
              <a:spcBef>
                <a:spcPts val="2100"/>
              </a:spcBef>
              <a:spcAft>
                <a:spcPts val="0"/>
              </a:spcAft>
              <a:buNone/>
              <a:defRPr sz="3200" b="1">
                <a:solidFill>
                  <a:schemeClr val="accent2"/>
                </a:solidFill>
              </a:defRPr>
            </a:lvl2pPr>
            <a:lvl3pPr lvl="2" algn="ctr" rtl="0">
              <a:spcBef>
                <a:spcPts val="2100"/>
              </a:spcBef>
              <a:spcAft>
                <a:spcPts val="0"/>
              </a:spcAft>
              <a:buNone/>
              <a:defRPr sz="3200" b="1">
                <a:solidFill>
                  <a:schemeClr val="accent2"/>
                </a:solidFill>
              </a:defRPr>
            </a:lvl3pPr>
            <a:lvl4pPr lvl="3" algn="ctr" rtl="0">
              <a:spcBef>
                <a:spcPts val="2100"/>
              </a:spcBef>
              <a:spcAft>
                <a:spcPts val="0"/>
              </a:spcAft>
              <a:buNone/>
              <a:defRPr sz="3200" b="1">
                <a:solidFill>
                  <a:schemeClr val="accent2"/>
                </a:solidFill>
              </a:defRPr>
            </a:lvl4pPr>
            <a:lvl5pPr lvl="4" algn="ctr" rtl="0">
              <a:spcBef>
                <a:spcPts val="2100"/>
              </a:spcBef>
              <a:spcAft>
                <a:spcPts val="0"/>
              </a:spcAft>
              <a:buNone/>
              <a:defRPr sz="3200" b="1">
                <a:solidFill>
                  <a:schemeClr val="accent2"/>
                </a:solidFill>
              </a:defRPr>
            </a:lvl5pPr>
            <a:lvl6pPr lvl="5" algn="ctr" rtl="0">
              <a:spcBef>
                <a:spcPts val="2100"/>
              </a:spcBef>
              <a:spcAft>
                <a:spcPts val="0"/>
              </a:spcAft>
              <a:buNone/>
              <a:defRPr sz="3200" b="1">
                <a:solidFill>
                  <a:schemeClr val="accent2"/>
                </a:solidFill>
              </a:defRPr>
            </a:lvl6pPr>
            <a:lvl7pPr lvl="6" algn="ctr" rtl="0">
              <a:spcBef>
                <a:spcPts val="2100"/>
              </a:spcBef>
              <a:spcAft>
                <a:spcPts val="0"/>
              </a:spcAft>
              <a:buNone/>
              <a:defRPr sz="3200" b="1">
                <a:solidFill>
                  <a:schemeClr val="accent2"/>
                </a:solidFill>
              </a:defRPr>
            </a:lvl7pPr>
            <a:lvl8pPr lvl="7" algn="ctr" rtl="0">
              <a:spcBef>
                <a:spcPts val="2100"/>
              </a:spcBef>
              <a:spcAft>
                <a:spcPts val="0"/>
              </a:spcAft>
              <a:buNone/>
              <a:defRPr sz="3200" b="1">
                <a:solidFill>
                  <a:schemeClr val="accent2"/>
                </a:solidFill>
              </a:defRPr>
            </a:lvl8pPr>
            <a:lvl9pPr lvl="8" algn="ctr" rtl="0">
              <a:spcBef>
                <a:spcPts val="2100"/>
              </a:spcBef>
              <a:spcAft>
                <a:spcPts val="2100"/>
              </a:spcAft>
              <a:buNone/>
              <a:defRPr sz="3200" b="1">
                <a:solidFill>
                  <a:schemeClr val="accent2"/>
                </a:solidFill>
              </a:defRPr>
            </a:lvl9pPr>
          </a:lstStyle>
          <a:p>
            <a:endParaRPr/>
          </a:p>
        </p:txBody>
      </p:sp>
      <p:sp>
        <p:nvSpPr>
          <p:cNvPr id="2478" name="Google Shape;2478;p12"/>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Clr>
                <a:srgbClr val="000000"/>
              </a:buClr>
              <a:buSzPts val="1900"/>
              <a:buChar char="●"/>
              <a:defRPr sz="1900">
                <a:solidFill>
                  <a:srgbClr val="000000"/>
                </a:solidFill>
              </a:defRPr>
            </a:lvl1pPr>
            <a:lvl2pPr marL="914400" lvl="1" indent="-349250" rtl="0">
              <a:spcBef>
                <a:spcPts val="2100"/>
              </a:spcBef>
              <a:spcAft>
                <a:spcPts val="0"/>
              </a:spcAft>
              <a:buClr>
                <a:srgbClr val="000000"/>
              </a:buClr>
              <a:buSzPts val="1900"/>
              <a:buChar char="○"/>
              <a:defRPr>
                <a:solidFill>
                  <a:srgbClr val="000000"/>
                </a:solidFill>
              </a:defRPr>
            </a:lvl2pPr>
            <a:lvl3pPr marL="1371600" lvl="2" indent="-349250" rtl="0">
              <a:spcBef>
                <a:spcPts val="2100"/>
              </a:spcBef>
              <a:spcAft>
                <a:spcPts val="0"/>
              </a:spcAft>
              <a:buClr>
                <a:srgbClr val="000000"/>
              </a:buClr>
              <a:buSzPts val="1900"/>
              <a:buChar char="■"/>
              <a:defRPr>
                <a:solidFill>
                  <a:srgbClr val="000000"/>
                </a:solidFill>
              </a:defRPr>
            </a:lvl3pPr>
            <a:lvl4pPr marL="1828800" lvl="3" indent="-349250" rtl="0">
              <a:spcBef>
                <a:spcPts val="2100"/>
              </a:spcBef>
              <a:spcAft>
                <a:spcPts val="0"/>
              </a:spcAft>
              <a:buClr>
                <a:srgbClr val="000000"/>
              </a:buClr>
              <a:buSzPts val="1900"/>
              <a:buChar char="●"/>
              <a:defRPr>
                <a:solidFill>
                  <a:srgbClr val="000000"/>
                </a:solidFill>
              </a:defRPr>
            </a:lvl4pPr>
            <a:lvl5pPr marL="2286000" lvl="4" indent="-349250" rtl="0">
              <a:spcBef>
                <a:spcPts val="2100"/>
              </a:spcBef>
              <a:spcAft>
                <a:spcPts val="0"/>
              </a:spcAft>
              <a:buClr>
                <a:srgbClr val="000000"/>
              </a:buClr>
              <a:buSzPts val="1900"/>
              <a:buChar char="○"/>
              <a:defRPr>
                <a:solidFill>
                  <a:srgbClr val="000000"/>
                </a:solidFill>
              </a:defRPr>
            </a:lvl5pPr>
            <a:lvl6pPr marL="2743200" lvl="5" indent="-349250" rtl="0">
              <a:spcBef>
                <a:spcPts val="2100"/>
              </a:spcBef>
              <a:spcAft>
                <a:spcPts val="0"/>
              </a:spcAft>
              <a:buClr>
                <a:srgbClr val="000000"/>
              </a:buClr>
              <a:buSzPts val="1900"/>
              <a:buChar char="■"/>
              <a:defRPr>
                <a:solidFill>
                  <a:srgbClr val="000000"/>
                </a:solidFill>
              </a:defRPr>
            </a:lvl6pPr>
            <a:lvl7pPr marL="3200400" lvl="6" indent="-349250" rtl="0">
              <a:spcBef>
                <a:spcPts val="2100"/>
              </a:spcBef>
              <a:spcAft>
                <a:spcPts val="0"/>
              </a:spcAft>
              <a:buClr>
                <a:srgbClr val="000000"/>
              </a:buClr>
              <a:buSzPts val="1900"/>
              <a:buChar char="●"/>
              <a:defRPr>
                <a:solidFill>
                  <a:srgbClr val="000000"/>
                </a:solidFill>
              </a:defRPr>
            </a:lvl7pPr>
            <a:lvl8pPr marL="3657600" lvl="7" indent="-349250" rtl="0">
              <a:spcBef>
                <a:spcPts val="2100"/>
              </a:spcBef>
              <a:spcAft>
                <a:spcPts val="0"/>
              </a:spcAft>
              <a:buClr>
                <a:srgbClr val="000000"/>
              </a:buClr>
              <a:buSzPts val="1900"/>
              <a:buChar char="○"/>
              <a:defRPr>
                <a:solidFill>
                  <a:srgbClr val="000000"/>
                </a:solidFill>
              </a:defRPr>
            </a:lvl8pPr>
            <a:lvl9pPr marL="4114800" lvl="8" indent="-349250" rtl="0">
              <a:spcBef>
                <a:spcPts val="2100"/>
              </a:spcBef>
              <a:spcAft>
                <a:spcPts val="2100"/>
              </a:spcAft>
              <a:buClr>
                <a:srgbClr val="000000"/>
              </a:buClr>
              <a:buSzPts val="1900"/>
              <a:buChar char="■"/>
              <a:defRPr>
                <a:solidFill>
                  <a:srgbClr val="000000"/>
                </a:solidFill>
              </a:defRPr>
            </a:lvl9pPr>
          </a:lstStyle>
          <a:p>
            <a:endParaRPr/>
          </a:p>
        </p:txBody>
      </p:sp>
      <p:sp>
        <p:nvSpPr>
          <p:cNvPr id="2479" name="Google Shape;2479;p12"/>
          <p:cNvSpPr txBox="1">
            <a:spLocks noGrp="1"/>
          </p:cNvSpPr>
          <p:nvPr>
            <p:ph type="subTitle" idx="13"/>
          </p:nvPr>
        </p:nvSpPr>
        <p:spPr>
          <a:xfrm>
            <a:off x="968299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dk2"/>
                </a:solidFill>
              </a:defRPr>
            </a:lvl1pPr>
            <a:lvl2pPr lvl="1" algn="ctr" rtl="0">
              <a:spcBef>
                <a:spcPts val="2100"/>
              </a:spcBef>
              <a:spcAft>
                <a:spcPts val="0"/>
              </a:spcAft>
              <a:buNone/>
              <a:defRPr sz="3200" b="1">
                <a:solidFill>
                  <a:schemeClr val="dk2"/>
                </a:solidFill>
              </a:defRPr>
            </a:lvl2pPr>
            <a:lvl3pPr lvl="2" algn="ctr" rtl="0">
              <a:spcBef>
                <a:spcPts val="2100"/>
              </a:spcBef>
              <a:spcAft>
                <a:spcPts val="0"/>
              </a:spcAft>
              <a:buNone/>
              <a:defRPr sz="3200" b="1">
                <a:solidFill>
                  <a:schemeClr val="dk2"/>
                </a:solidFill>
              </a:defRPr>
            </a:lvl3pPr>
            <a:lvl4pPr lvl="3" algn="ctr" rtl="0">
              <a:spcBef>
                <a:spcPts val="2100"/>
              </a:spcBef>
              <a:spcAft>
                <a:spcPts val="0"/>
              </a:spcAft>
              <a:buNone/>
              <a:defRPr sz="3200" b="1">
                <a:solidFill>
                  <a:schemeClr val="dk2"/>
                </a:solidFill>
              </a:defRPr>
            </a:lvl4pPr>
            <a:lvl5pPr lvl="4" algn="ctr" rtl="0">
              <a:spcBef>
                <a:spcPts val="2100"/>
              </a:spcBef>
              <a:spcAft>
                <a:spcPts val="0"/>
              </a:spcAft>
              <a:buNone/>
              <a:defRPr sz="3200" b="1">
                <a:solidFill>
                  <a:schemeClr val="dk2"/>
                </a:solidFill>
              </a:defRPr>
            </a:lvl5pPr>
            <a:lvl6pPr lvl="5" algn="ctr" rtl="0">
              <a:spcBef>
                <a:spcPts val="2100"/>
              </a:spcBef>
              <a:spcAft>
                <a:spcPts val="0"/>
              </a:spcAft>
              <a:buNone/>
              <a:defRPr sz="3200" b="1">
                <a:solidFill>
                  <a:schemeClr val="dk2"/>
                </a:solidFill>
              </a:defRPr>
            </a:lvl6pPr>
            <a:lvl7pPr lvl="6" algn="ctr" rtl="0">
              <a:spcBef>
                <a:spcPts val="2100"/>
              </a:spcBef>
              <a:spcAft>
                <a:spcPts val="0"/>
              </a:spcAft>
              <a:buNone/>
              <a:defRPr sz="3200" b="1">
                <a:solidFill>
                  <a:schemeClr val="dk2"/>
                </a:solidFill>
              </a:defRPr>
            </a:lvl7pPr>
            <a:lvl8pPr lvl="7" algn="ctr" rtl="0">
              <a:spcBef>
                <a:spcPts val="2100"/>
              </a:spcBef>
              <a:spcAft>
                <a:spcPts val="0"/>
              </a:spcAft>
              <a:buNone/>
              <a:defRPr sz="3200" b="1">
                <a:solidFill>
                  <a:schemeClr val="dk2"/>
                </a:solidFill>
              </a:defRPr>
            </a:lvl8pPr>
            <a:lvl9pPr lvl="8" algn="ctr" rtl="0">
              <a:spcBef>
                <a:spcPts val="2100"/>
              </a:spcBef>
              <a:spcAft>
                <a:spcPts val="2100"/>
              </a:spcAft>
              <a:buNone/>
              <a:defRPr sz="3200" b="1">
                <a:solidFill>
                  <a:schemeClr val="dk2"/>
                </a:solidFill>
              </a:defRPr>
            </a:lvl9pPr>
          </a:lstStyle>
          <a:p>
            <a:endParaRPr/>
          </a:p>
        </p:txBody>
      </p:sp>
      <p:sp>
        <p:nvSpPr>
          <p:cNvPr id="2480" name="Google Shape;2480;p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4800"/>
              <a:buNone/>
              <a:defRPr sz="4800">
                <a:solidFill>
                  <a:schemeClr val="accent2"/>
                </a:solidFill>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a:endParaRPr/>
          </a:p>
        </p:txBody>
      </p:sp>
      <p:sp>
        <p:nvSpPr>
          <p:cNvPr id="2481" name="Google Shape;2481;p12"/>
          <p:cNvSpPr/>
          <p:nvPr/>
        </p:nvSpPr>
        <p:spPr>
          <a:xfrm>
            <a:off x="408750" y="1598725"/>
            <a:ext cx="1972200" cy="19722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2"/>
          <p:cNvSpPr/>
          <p:nvPr/>
        </p:nvSpPr>
        <p:spPr>
          <a:xfrm>
            <a:off x="5045875" y="1598725"/>
            <a:ext cx="1972200" cy="19722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2"/>
          <p:cNvSpPr/>
          <p:nvPr/>
        </p:nvSpPr>
        <p:spPr>
          <a:xfrm>
            <a:off x="9622288" y="1598725"/>
            <a:ext cx="1972200" cy="19722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sMania">
  <p:cSld name="CUSTOM_13">
    <p:spTree>
      <p:nvGrpSpPr>
        <p:cNvPr id="1" name="Shape 2484"/>
        <p:cNvGrpSpPr/>
        <p:nvPr/>
      </p:nvGrpSpPr>
      <p:grpSpPr>
        <a:xfrm>
          <a:off x="0" y="0"/>
          <a:ext cx="0" cy="0"/>
          <a:chOff x="0" y="0"/>
          <a:chExt cx="0" cy="0"/>
        </a:xfrm>
      </p:grpSpPr>
      <p:grpSp>
        <p:nvGrpSpPr>
          <p:cNvPr id="2485" name="Google Shape;2485;p13"/>
          <p:cNvGrpSpPr/>
          <p:nvPr/>
        </p:nvGrpSpPr>
        <p:grpSpPr>
          <a:xfrm>
            <a:off x="0" y="0"/>
            <a:ext cx="12192000" cy="6858000"/>
            <a:chOff x="0" y="0"/>
            <a:chExt cx="12192000" cy="6858000"/>
          </a:xfrm>
        </p:grpSpPr>
        <p:sp>
          <p:nvSpPr>
            <p:cNvPr id="2486" name="Google Shape;2486;p13"/>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7" name="Google Shape;2487;p13">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2488" name="Google Shape;2488;p13"/>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2489" name="Google Shape;2489;p13"/>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2490" name="Google Shape;2490;p1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2491" name="Google Shape;2491;p1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2492" name="Google Shape;2492;p1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2493" name="Google Shape;2493;p1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2494" name="Google Shape;2494;p13"/>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C9963C-5E36-490F-ADE4-96ABCA60BFB0}"/>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6269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57"/>
        <p:cNvGrpSpPr/>
        <p:nvPr/>
      </p:nvGrpSpPr>
      <p:grpSpPr>
        <a:xfrm>
          <a:off x="0" y="0"/>
          <a:ext cx="0" cy="0"/>
          <a:chOff x="0" y="0"/>
          <a:chExt cx="0" cy="0"/>
        </a:xfrm>
      </p:grpSpPr>
      <p:sp>
        <p:nvSpPr>
          <p:cNvPr id="258" name="Google Shape;25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59" name="Google Shape;259;p3"/>
          <p:cNvSpPr txBox="1">
            <a:spLocks noGrp="1"/>
          </p:cNvSpPr>
          <p:nvPr>
            <p:ph type="title"/>
          </p:nvPr>
        </p:nvSpPr>
        <p:spPr>
          <a:xfrm>
            <a:off x="415600" y="5933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0" name="Google Shape;260;p3"/>
          <p:cNvSpPr txBox="1">
            <a:spLocks noGrp="1"/>
          </p:cNvSpPr>
          <p:nvPr>
            <p:ph type="body" idx="1"/>
          </p:nvPr>
        </p:nvSpPr>
        <p:spPr>
          <a:xfrm>
            <a:off x="415600" y="30729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261" name="Google Shape;261;p3"/>
          <p:cNvSpPr txBox="1">
            <a:spLocks noGrp="1"/>
          </p:cNvSpPr>
          <p:nvPr>
            <p:ph type="subTitle" idx="2"/>
          </p:nvPr>
        </p:nvSpPr>
        <p:spPr>
          <a:xfrm>
            <a:off x="415600" y="17290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dk2"/>
                </a:solidFill>
              </a:defRPr>
            </a:lvl1pPr>
            <a:lvl2pPr lvl="1" rtl="0">
              <a:spcBef>
                <a:spcPts val="2100"/>
              </a:spcBef>
              <a:spcAft>
                <a:spcPts val="0"/>
              </a:spcAft>
              <a:buNone/>
              <a:defRPr>
                <a:solidFill>
                  <a:schemeClr val="dk2"/>
                </a:solidFill>
              </a:defRPr>
            </a:lvl2pPr>
            <a:lvl3pPr lvl="2" rtl="0">
              <a:spcBef>
                <a:spcPts val="2100"/>
              </a:spcBef>
              <a:spcAft>
                <a:spcPts val="0"/>
              </a:spcAft>
              <a:buNone/>
              <a:defRPr>
                <a:solidFill>
                  <a:schemeClr val="dk2"/>
                </a:solidFill>
              </a:defRPr>
            </a:lvl3pPr>
            <a:lvl4pPr lvl="3" rtl="0">
              <a:spcBef>
                <a:spcPts val="2100"/>
              </a:spcBef>
              <a:spcAft>
                <a:spcPts val="0"/>
              </a:spcAft>
              <a:buNone/>
              <a:defRPr>
                <a:solidFill>
                  <a:schemeClr val="dk2"/>
                </a:solidFill>
              </a:defRPr>
            </a:lvl4pPr>
            <a:lvl5pPr lvl="4" rtl="0">
              <a:spcBef>
                <a:spcPts val="2100"/>
              </a:spcBef>
              <a:spcAft>
                <a:spcPts val="0"/>
              </a:spcAft>
              <a:buNone/>
              <a:defRPr>
                <a:solidFill>
                  <a:schemeClr val="dk2"/>
                </a:solidFill>
              </a:defRPr>
            </a:lvl5pPr>
            <a:lvl6pPr lvl="5" rtl="0">
              <a:spcBef>
                <a:spcPts val="2100"/>
              </a:spcBef>
              <a:spcAft>
                <a:spcPts val="0"/>
              </a:spcAft>
              <a:buNone/>
              <a:defRPr>
                <a:solidFill>
                  <a:schemeClr val="dk2"/>
                </a:solidFill>
              </a:defRPr>
            </a:lvl6pPr>
            <a:lvl7pPr lvl="6" rtl="0">
              <a:spcBef>
                <a:spcPts val="2100"/>
              </a:spcBef>
              <a:spcAft>
                <a:spcPts val="0"/>
              </a:spcAft>
              <a:buNone/>
              <a:defRPr>
                <a:solidFill>
                  <a:schemeClr val="dk2"/>
                </a:solidFill>
              </a:defRPr>
            </a:lvl7pPr>
            <a:lvl8pPr lvl="7" rtl="0">
              <a:spcBef>
                <a:spcPts val="2100"/>
              </a:spcBef>
              <a:spcAft>
                <a:spcPts val="0"/>
              </a:spcAft>
              <a:buNone/>
              <a:defRPr>
                <a:solidFill>
                  <a:schemeClr val="dk2"/>
                </a:solidFill>
              </a:defRPr>
            </a:lvl8pPr>
            <a:lvl9pPr lvl="8" rtl="0">
              <a:spcBef>
                <a:spcPts val="2100"/>
              </a:spcBef>
              <a:spcAft>
                <a:spcPts val="2100"/>
              </a:spcAft>
              <a:buNone/>
              <a:defRPr>
                <a:solidFill>
                  <a:schemeClr val="dk2"/>
                </a:solidFill>
              </a:defRPr>
            </a:lvl9pPr>
          </a:lstStyle>
          <a:p>
            <a:endParaRPr/>
          </a:p>
        </p:txBody>
      </p:sp>
      <p:grpSp>
        <p:nvGrpSpPr>
          <p:cNvPr id="262" name="Google Shape;262;p3"/>
          <p:cNvGrpSpPr/>
          <p:nvPr/>
        </p:nvGrpSpPr>
        <p:grpSpPr>
          <a:xfrm>
            <a:off x="9741825" y="127550"/>
            <a:ext cx="2322600" cy="2295706"/>
            <a:chOff x="325900" y="96175"/>
            <a:chExt cx="2322600" cy="2295706"/>
          </a:xfrm>
        </p:grpSpPr>
        <p:sp>
          <p:nvSpPr>
            <p:cNvPr id="263" name="Google Shape;263;p3"/>
            <p:cNvSpPr/>
            <p:nvPr/>
          </p:nvSpPr>
          <p:spPr>
            <a:xfrm>
              <a:off x="325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325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25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325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325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325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325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25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25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25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25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25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25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325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325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478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78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78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78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78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78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78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78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478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78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78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78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78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478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478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630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30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30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30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30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30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630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30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30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30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30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630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30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630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630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783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783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783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783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783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783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783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783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783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783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783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783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783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783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783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935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935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935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935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935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935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935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935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935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935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935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935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935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935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935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1087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1087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1087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1087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1087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1087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087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1087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087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1087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1087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1087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087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1087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087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1240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240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1240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1240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1240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1240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1240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1240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1240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1240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1240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1240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1240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1240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1240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1392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1392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1392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1392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1392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1392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1392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1392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1392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1392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1392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1392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1392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1392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1392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1545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1545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545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545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1545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1545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1545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1545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1545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1545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1545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1545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1545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1545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1545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1697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1697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697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1697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1697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1697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1697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1697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1697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1697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1697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697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697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697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1697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1849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1849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1849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1849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1849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1849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1849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1849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1849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1849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849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1849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1849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1849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1849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2002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2002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002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002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2002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002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2002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2002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2002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2002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2002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2002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2002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2002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2002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2154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2154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2154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2154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2154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2154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2154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2154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2154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2154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154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2154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2154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2154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2154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307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2307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2307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2307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307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2307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2307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307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2307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2307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307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2307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2307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307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307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459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2459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2459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2459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2459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2459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2459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2459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459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2459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2459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2459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2459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2459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2459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2611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2611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2611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611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611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611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611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611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611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611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2611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2611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2611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2611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611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503"/>
        <p:cNvGrpSpPr/>
        <p:nvPr/>
      </p:nvGrpSpPr>
      <p:grpSpPr>
        <a:xfrm>
          <a:off x="0" y="0"/>
          <a:ext cx="0" cy="0"/>
          <a:chOff x="0" y="0"/>
          <a:chExt cx="0" cy="0"/>
        </a:xfrm>
      </p:grpSpPr>
      <p:sp>
        <p:nvSpPr>
          <p:cNvPr id="504" name="Google Shape;504;p4"/>
          <p:cNvSpPr txBox="1">
            <a:spLocks noGrp="1"/>
          </p:cNvSpPr>
          <p:nvPr>
            <p:ph type="body" idx="1"/>
          </p:nvPr>
        </p:nvSpPr>
        <p:spPr>
          <a:xfrm>
            <a:off x="2961550" y="1536639"/>
            <a:ext cx="8814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505" name="Google Shape;505;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06" name="Google Shape;506;p4"/>
          <p:cNvSpPr txBox="1">
            <a:spLocks noGrp="1"/>
          </p:cNvSpPr>
          <p:nvPr>
            <p:ph type="title"/>
          </p:nvPr>
        </p:nvSpPr>
        <p:spPr>
          <a:xfrm>
            <a:off x="2961550" y="593375"/>
            <a:ext cx="88149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07" name="Google Shape;507;p4"/>
          <p:cNvSpPr/>
          <p:nvPr/>
        </p:nvSpPr>
        <p:spPr>
          <a:xfrm rot="5400000">
            <a:off x="-2106908" y="2106892"/>
            <a:ext cx="6858000" cy="2644216"/>
          </a:xfrm>
          <a:custGeom>
            <a:avLst/>
            <a:gdLst/>
            <a:ahLst/>
            <a:cxnLst/>
            <a:rect l="l" t="t" r="r" b="b"/>
            <a:pathLst>
              <a:path w="487680" h="144631" extrusionOk="0">
                <a:moveTo>
                  <a:pt x="0" y="144631"/>
                </a:moveTo>
                <a:lnTo>
                  <a:pt x="487680" y="144033"/>
                </a:lnTo>
                <a:lnTo>
                  <a:pt x="487680" y="0"/>
                </a:lnTo>
                <a:lnTo>
                  <a:pt x="0" y="75901"/>
                </a:lnTo>
                <a:close/>
              </a:path>
            </a:pathLst>
          </a:custGeom>
          <a:solidFill>
            <a:schemeClr val="accent1"/>
          </a:solidFill>
          <a:ln>
            <a:noFill/>
          </a:ln>
        </p:spPr>
      </p:sp>
      <p:grpSp>
        <p:nvGrpSpPr>
          <p:cNvPr id="508" name="Google Shape;508;p4"/>
          <p:cNvGrpSpPr/>
          <p:nvPr/>
        </p:nvGrpSpPr>
        <p:grpSpPr>
          <a:xfrm>
            <a:off x="9741825" y="127550"/>
            <a:ext cx="2322600" cy="2295706"/>
            <a:chOff x="325900" y="96175"/>
            <a:chExt cx="2322600" cy="2295706"/>
          </a:xfrm>
        </p:grpSpPr>
        <p:sp>
          <p:nvSpPr>
            <p:cNvPr id="509" name="Google Shape;509;p4"/>
            <p:cNvSpPr/>
            <p:nvPr/>
          </p:nvSpPr>
          <p:spPr>
            <a:xfrm>
              <a:off x="325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325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325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325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325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325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325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325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325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325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325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325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325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325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325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478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478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478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478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478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478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478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478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478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478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478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478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478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478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478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630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630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630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630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630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630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630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630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630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630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630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630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630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630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630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783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783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783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783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783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783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783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783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783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783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783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783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783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783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783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935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935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935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935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935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935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935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935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935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935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935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935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935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935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935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1087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1087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1087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1087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1087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1087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1087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1087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1087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1087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1087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1087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1087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1087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1087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1240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1240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1240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1240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1240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1240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1240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1240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1240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1240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1240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1240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1240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1240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1240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1392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1392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1392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1392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1392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1392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1392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1392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1392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392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392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1392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1392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1392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1392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1545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1545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1545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1545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1545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1545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1545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1545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1545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1545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1545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1545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1545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1545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1545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1697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1697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1697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1697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1697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1697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1697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1697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1697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1697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1697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1697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1697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1697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1697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1849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1849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1849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1849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1849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1849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1849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1849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1849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1849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1849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1849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1849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1849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1849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2002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2002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2002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2002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2002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2002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2002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2002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2002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2002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2002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2002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2002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2002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2002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2154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2154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2154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2154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2154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2154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2154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2154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2154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2154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2154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2154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2154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2154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2154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2307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2307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2307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2307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2307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2307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2307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2307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2307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2307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2307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2307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2307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2307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2307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459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459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459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459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459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459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59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459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459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459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459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459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459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459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459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611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2611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2611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611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611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2611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2611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2611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2611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2611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2611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2611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2611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2611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2611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4"/>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750"/>
        <p:cNvGrpSpPr/>
        <p:nvPr/>
      </p:nvGrpSpPr>
      <p:grpSpPr>
        <a:xfrm>
          <a:off x="0" y="0"/>
          <a:ext cx="0" cy="0"/>
          <a:chOff x="0" y="0"/>
          <a:chExt cx="0" cy="0"/>
        </a:xfrm>
      </p:grpSpPr>
      <p:sp>
        <p:nvSpPr>
          <p:cNvPr id="751" name="Google Shape;751;p5"/>
          <p:cNvSpPr/>
          <p:nvPr/>
        </p:nvSpPr>
        <p:spPr>
          <a:xfrm>
            <a:off x="2681613" y="-16650"/>
            <a:ext cx="6891300" cy="6891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53" name="Google Shape;753;p5"/>
          <p:cNvSpPr txBox="1">
            <a:spLocks noGrp="1"/>
          </p:cNvSpPr>
          <p:nvPr>
            <p:ph type="title"/>
          </p:nvPr>
        </p:nvSpPr>
        <p:spPr>
          <a:xfrm>
            <a:off x="415650" y="3047250"/>
            <a:ext cx="113607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7200"/>
              <a:buNone/>
              <a:defRPr sz="7200">
                <a:solidFill>
                  <a:schemeClr val="dk1"/>
                </a:solidFill>
              </a:defRPr>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endParaRPr/>
          </a:p>
        </p:txBody>
      </p:sp>
      <p:grpSp>
        <p:nvGrpSpPr>
          <p:cNvPr id="754" name="Google Shape;754;p5"/>
          <p:cNvGrpSpPr/>
          <p:nvPr/>
        </p:nvGrpSpPr>
        <p:grpSpPr>
          <a:xfrm>
            <a:off x="753425" y="4118325"/>
            <a:ext cx="2322600" cy="2295706"/>
            <a:chOff x="325900" y="96175"/>
            <a:chExt cx="2322600" cy="2295706"/>
          </a:xfrm>
        </p:grpSpPr>
        <p:sp>
          <p:nvSpPr>
            <p:cNvPr id="755" name="Google Shape;755;p5"/>
            <p:cNvSpPr/>
            <p:nvPr/>
          </p:nvSpPr>
          <p:spPr>
            <a:xfrm>
              <a:off x="325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325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325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325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325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325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325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325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325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325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325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325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325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325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325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478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478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478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478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478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478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478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478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478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478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478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
            <p:cNvSpPr/>
            <p:nvPr/>
          </p:nvSpPr>
          <p:spPr>
            <a:xfrm>
              <a:off x="478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
            <p:cNvSpPr/>
            <p:nvPr/>
          </p:nvSpPr>
          <p:spPr>
            <a:xfrm>
              <a:off x="478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478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
            <p:cNvSpPr/>
            <p:nvPr/>
          </p:nvSpPr>
          <p:spPr>
            <a:xfrm>
              <a:off x="478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
            <p:cNvSpPr/>
            <p:nvPr/>
          </p:nvSpPr>
          <p:spPr>
            <a:xfrm>
              <a:off x="630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
            <p:cNvSpPr/>
            <p:nvPr/>
          </p:nvSpPr>
          <p:spPr>
            <a:xfrm>
              <a:off x="630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
            <p:cNvSpPr/>
            <p:nvPr/>
          </p:nvSpPr>
          <p:spPr>
            <a:xfrm>
              <a:off x="630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630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630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630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630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630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630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630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630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630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630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630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630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
            <p:cNvSpPr/>
            <p:nvPr/>
          </p:nvSpPr>
          <p:spPr>
            <a:xfrm>
              <a:off x="783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
            <p:cNvSpPr/>
            <p:nvPr/>
          </p:nvSpPr>
          <p:spPr>
            <a:xfrm>
              <a:off x="783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783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783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783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783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783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783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783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783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
            <p:cNvSpPr/>
            <p:nvPr/>
          </p:nvSpPr>
          <p:spPr>
            <a:xfrm>
              <a:off x="783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
            <p:cNvSpPr/>
            <p:nvPr/>
          </p:nvSpPr>
          <p:spPr>
            <a:xfrm>
              <a:off x="783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
            <p:cNvSpPr/>
            <p:nvPr/>
          </p:nvSpPr>
          <p:spPr>
            <a:xfrm>
              <a:off x="783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
            <p:cNvSpPr/>
            <p:nvPr/>
          </p:nvSpPr>
          <p:spPr>
            <a:xfrm>
              <a:off x="783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783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935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935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935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935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935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935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935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935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935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935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935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935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935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935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935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1087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1087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1087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1087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1087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1087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1087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1087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1087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1087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1087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1087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1087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1087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1087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1240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1240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1240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1240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1240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1240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1240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1240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1240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1240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1240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1240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1240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1240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1240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1392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1392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1392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1392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1392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1392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1392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1392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1392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1392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1392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1392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1392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1392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1392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1545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1545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1545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1545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1545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1545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1545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1545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1545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1545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1545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1545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1545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1545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1545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1697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697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697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697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697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697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1697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697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697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97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97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97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697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697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697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849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849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1849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1849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1849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1849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1849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1849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1849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1849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1849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1849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1849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1849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1849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002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002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002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2002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2002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002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002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2002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2002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2002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2002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2002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2002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2002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2002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2154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2154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2154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2154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2154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2154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2154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2154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2154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2154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2154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2154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2154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2154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2154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2307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2307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2307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2307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2307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2307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2307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2307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2307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2307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2307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2307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2307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2307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2307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2459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2459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2459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2459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2459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2459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2459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2459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2459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2459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2459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2459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2459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2459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2459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2611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2611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2611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2611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2611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2611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2611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2611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2611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2611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p:nvPr/>
          </p:nvSpPr>
          <p:spPr>
            <a:xfrm>
              <a:off x="2611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
            <p:cNvSpPr/>
            <p:nvPr/>
          </p:nvSpPr>
          <p:spPr>
            <a:xfrm>
              <a:off x="2611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
            <p:cNvSpPr/>
            <p:nvPr/>
          </p:nvSpPr>
          <p:spPr>
            <a:xfrm>
              <a:off x="2611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2611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2611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5"/>
          <p:cNvGrpSpPr/>
          <p:nvPr/>
        </p:nvGrpSpPr>
        <p:grpSpPr>
          <a:xfrm>
            <a:off x="9142525" y="403725"/>
            <a:ext cx="2322600" cy="2295706"/>
            <a:chOff x="325900" y="96175"/>
            <a:chExt cx="2322600" cy="2295706"/>
          </a:xfrm>
        </p:grpSpPr>
        <p:sp>
          <p:nvSpPr>
            <p:cNvPr id="996" name="Google Shape;996;p5"/>
            <p:cNvSpPr/>
            <p:nvPr/>
          </p:nvSpPr>
          <p:spPr>
            <a:xfrm>
              <a:off x="325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325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325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
            <p:cNvSpPr/>
            <p:nvPr/>
          </p:nvSpPr>
          <p:spPr>
            <a:xfrm>
              <a:off x="325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
            <p:cNvSpPr/>
            <p:nvPr/>
          </p:nvSpPr>
          <p:spPr>
            <a:xfrm>
              <a:off x="325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
            <p:cNvSpPr/>
            <p:nvPr/>
          </p:nvSpPr>
          <p:spPr>
            <a:xfrm>
              <a:off x="325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
            <p:cNvSpPr/>
            <p:nvPr/>
          </p:nvSpPr>
          <p:spPr>
            <a:xfrm>
              <a:off x="325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
            <p:cNvSpPr/>
            <p:nvPr/>
          </p:nvSpPr>
          <p:spPr>
            <a:xfrm>
              <a:off x="325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
            <p:cNvSpPr/>
            <p:nvPr/>
          </p:nvSpPr>
          <p:spPr>
            <a:xfrm>
              <a:off x="325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
            <p:cNvSpPr/>
            <p:nvPr/>
          </p:nvSpPr>
          <p:spPr>
            <a:xfrm>
              <a:off x="325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
            <p:cNvSpPr/>
            <p:nvPr/>
          </p:nvSpPr>
          <p:spPr>
            <a:xfrm>
              <a:off x="325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
            <p:cNvSpPr/>
            <p:nvPr/>
          </p:nvSpPr>
          <p:spPr>
            <a:xfrm>
              <a:off x="325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
            <p:cNvSpPr/>
            <p:nvPr/>
          </p:nvSpPr>
          <p:spPr>
            <a:xfrm>
              <a:off x="325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
            <p:cNvSpPr/>
            <p:nvPr/>
          </p:nvSpPr>
          <p:spPr>
            <a:xfrm>
              <a:off x="325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
            <p:cNvSpPr/>
            <p:nvPr/>
          </p:nvSpPr>
          <p:spPr>
            <a:xfrm>
              <a:off x="325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
            <p:cNvSpPr/>
            <p:nvPr/>
          </p:nvSpPr>
          <p:spPr>
            <a:xfrm>
              <a:off x="478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
            <p:cNvSpPr/>
            <p:nvPr/>
          </p:nvSpPr>
          <p:spPr>
            <a:xfrm>
              <a:off x="478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
            <p:cNvSpPr/>
            <p:nvPr/>
          </p:nvSpPr>
          <p:spPr>
            <a:xfrm>
              <a:off x="478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
            <p:cNvSpPr/>
            <p:nvPr/>
          </p:nvSpPr>
          <p:spPr>
            <a:xfrm>
              <a:off x="478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
            <p:cNvSpPr/>
            <p:nvPr/>
          </p:nvSpPr>
          <p:spPr>
            <a:xfrm>
              <a:off x="478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
            <p:cNvSpPr/>
            <p:nvPr/>
          </p:nvSpPr>
          <p:spPr>
            <a:xfrm>
              <a:off x="478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
            <p:cNvSpPr/>
            <p:nvPr/>
          </p:nvSpPr>
          <p:spPr>
            <a:xfrm>
              <a:off x="478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
            <p:cNvSpPr/>
            <p:nvPr/>
          </p:nvSpPr>
          <p:spPr>
            <a:xfrm>
              <a:off x="478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
            <p:cNvSpPr/>
            <p:nvPr/>
          </p:nvSpPr>
          <p:spPr>
            <a:xfrm>
              <a:off x="478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
            <p:cNvSpPr/>
            <p:nvPr/>
          </p:nvSpPr>
          <p:spPr>
            <a:xfrm>
              <a:off x="478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
            <p:cNvSpPr/>
            <p:nvPr/>
          </p:nvSpPr>
          <p:spPr>
            <a:xfrm>
              <a:off x="478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
            <p:cNvSpPr/>
            <p:nvPr/>
          </p:nvSpPr>
          <p:spPr>
            <a:xfrm>
              <a:off x="478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
            <p:cNvSpPr/>
            <p:nvPr/>
          </p:nvSpPr>
          <p:spPr>
            <a:xfrm>
              <a:off x="478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
            <p:cNvSpPr/>
            <p:nvPr/>
          </p:nvSpPr>
          <p:spPr>
            <a:xfrm>
              <a:off x="478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
            <p:cNvSpPr/>
            <p:nvPr/>
          </p:nvSpPr>
          <p:spPr>
            <a:xfrm>
              <a:off x="478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
            <p:cNvSpPr/>
            <p:nvPr/>
          </p:nvSpPr>
          <p:spPr>
            <a:xfrm>
              <a:off x="630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
            <p:cNvSpPr/>
            <p:nvPr/>
          </p:nvSpPr>
          <p:spPr>
            <a:xfrm>
              <a:off x="630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
            <p:cNvSpPr/>
            <p:nvPr/>
          </p:nvSpPr>
          <p:spPr>
            <a:xfrm>
              <a:off x="630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
            <p:cNvSpPr/>
            <p:nvPr/>
          </p:nvSpPr>
          <p:spPr>
            <a:xfrm>
              <a:off x="630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
            <p:cNvSpPr/>
            <p:nvPr/>
          </p:nvSpPr>
          <p:spPr>
            <a:xfrm>
              <a:off x="630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
            <p:cNvSpPr/>
            <p:nvPr/>
          </p:nvSpPr>
          <p:spPr>
            <a:xfrm>
              <a:off x="630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
            <p:cNvSpPr/>
            <p:nvPr/>
          </p:nvSpPr>
          <p:spPr>
            <a:xfrm>
              <a:off x="630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
            <p:cNvSpPr/>
            <p:nvPr/>
          </p:nvSpPr>
          <p:spPr>
            <a:xfrm>
              <a:off x="630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
            <p:cNvSpPr/>
            <p:nvPr/>
          </p:nvSpPr>
          <p:spPr>
            <a:xfrm>
              <a:off x="630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
            <p:cNvSpPr/>
            <p:nvPr/>
          </p:nvSpPr>
          <p:spPr>
            <a:xfrm>
              <a:off x="630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
            <p:cNvSpPr/>
            <p:nvPr/>
          </p:nvSpPr>
          <p:spPr>
            <a:xfrm>
              <a:off x="630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
            <p:cNvSpPr/>
            <p:nvPr/>
          </p:nvSpPr>
          <p:spPr>
            <a:xfrm>
              <a:off x="630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
            <p:cNvSpPr/>
            <p:nvPr/>
          </p:nvSpPr>
          <p:spPr>
            <a:xfrm>
              <a:off x="630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
            <p:cNvSpPr/>
            <p:nvPr/>
          </p:nvSpPr>
          <p:spPr>
            <a:xfrm>
              <a:off x="630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
            <p:cNvSpPr/>
            <p:nvPr/>
          </p:nvSpPr>
          <p:spPr>
            <a:xfrm>
              <a:off x="630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
            <p:cNvSpPr/>
            <p:nvPr/>
          </p:nvSpPr>
          <p:spPr>
            <a:xfrm>
              <a:off x="783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
            <p:cNvSpPr/>
            <p:nvPr/>
          </p:nvSpPr>
          <p:spPr>
            <a:xfrm>
              <a:off x="783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
            <p:cNvSpPr/>
            <p:nvPr/>
          </p:nvSpPr>
          <p:spPr>
            <a:xfrm>
              <a:off x="783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
            <p:cNvSpPr/>
            <p:nvPr/>
          </p:nvSpPr>
          <p:spPr>
            <a:xfrm>
              <a:off x="783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
            <p:cNvSpPr/>
            <p:nvPr/>
          </p:nvSpPr>
          <p:spPr>
            <a:xfrm>
              <a:off x="783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
            <p:cNvSpPr/>
            <p:nvPr/>
          </p:nvSpPr>
          <p:spPr>
            <a:xfrm>
              <a:off x="783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
            <p:cNvSpPr/>
            <p:nvPr/>
          </p:nvSpPr>
          <p:spPr>
            <a:xfrm>
              <a:off x="783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
            <p:cNvSpPr/>
            <p:nvPr/>
          </p:nvSpPr>
          <p:spPr>
            <a:xfrm>
              <a:off x="783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
            <p:cNvSpPr/>
            <p:nvPr/>
          </p:nvSpPr>
          <p:spPr>
            <a:xfrm>
              <a:off x="783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
            <p:cNvSpPr/>
            <p:nvPr/>
          </p:nvSpPr>
          <p:spPr>
            <a:xfrm>
              <a:off x="783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
            <p:cNvSpPr/>
            <p:nvPr/>
          </p:nvSpPr>
          <p:spPr>
            <a:xfrm>
              <a:off x="783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
            <p:cNvSpPr/>
            <p:nvPr/>
          </p:nvSpPr>
          <p:spPr>
            <a:xfrm>
              <a:off x="783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
            <p:cNvSpPr/>
            <p:nvPr/>
          </p:nvSpPr>
          <p:spPr>
            <a:xfrm>
              <a:off x="783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
            <p:cNvSpPr/>
            <p:nvPr/>
          </p:nvSpPr>
          <p:spPr>
            <a:xfrm>
              <a:off x="783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
            <p:cNvSpPr/>
            <p:nvPr/>
          </p:nvSpPr>
          <p:spPr>
            <a:xfrm>
              <a:off x="783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
            <p:cNvSpPr/>
            <p:nvPr/>
          </p:nvSpPr>
          <p:spPr>
            <a:xfrm>
              <a:off x="935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
            <p:cNvSpPr/>
            <p:nvPr/>
          </p:nvSpPr>
          <p:spPr>
            <a:xfrm>
              <a:off x="935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
            <p:cNvSpPr/>
            <p:nvPr/>
          </p:nvSpPr>
          <p:spPr>
            <a:xfrm>
              <a:off x="935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
            <p:cNvSpPr/>
            <p:nvPr/>
          </p:nvSpPr>
          <p:spPr>
            <a:xfrm>
              <a:off x="935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
            <p:cNvSpPr/>
            <p:nvPr/>
          </p:nvSpPr>
          <p:spPr>
            <a:xfrm>
              <a:off x="935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
            <p:cNvSpPr/>
            <p:nvPr/>
          </p:nvSpPr>
          <p:spPr>
            <a:xfrm>
              <a:off x="935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
            <p:cNvSpPr/>
            <p:nvPr/>
          </p:nvSpPr>
          <p:spPr>
            <a:xfrm>
              <a:off x="935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
            <p:cNvSpPr/>
            <p:nvPr/>
          </p:nvSpPr>
          <p:spPr>
            <a:xfrm>
              <a:off x="935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
            <p:cNvSpPr/>
            <p:nvPr/>
          </p:nvSpPr>
          <p:spPr>
            <a:xfrm>
              <a:off x="935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
            <p:cNvSpPr/>
            <p:nvPr/>
          </p:nvSpPr>
          <p:spPr>
            <a:xfrm>
              <a:off x="935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
            <p:cNvSpPr/>
            <p:nvPr/>
          </p:nvSpPr>
          <p:spPr>
            <a:xfrm>
              <a:off x="935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
            <p:cNvSpPr/>
            <p:nvPr/>
          </p:nvSpPr>
          <p:spPr>
            <a:xfrm>
              <a:off x="935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
            <p:cNvSpPr/>
            <p:nvPr/>
          </p:nvSpPr>
          <p:spPr>
            <a:xfrm>
              <a:off x="935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
            <p:cNvSpPr/>
            <p:nvPr/>
          </p:nvSpPr>
          <p:spPr>
            <a:xfrm>
              <a:off x="935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
            <p:cNvSpPr/>
            <p:nvPr/>
          </p:nvSpPr>
          <p:spPr>
            <a:xfrm>
              <a:off x="935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
            <p:cNvSpPr/>
            <p:nvPr/>
          </p:nvSpPr>
          <p:spPr>
            <a:xfrm>
              <a:off x="1087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
            <p:cNvSpPr/>
            <p:nvPr/>
          </p:nvSpPr>
          <p:spPr>
            <a:xfrm>
              <a:off x="1087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
            <p:cNvSpPr/>
            <p:nvPr/>
          </p:nvSpPr>
          <p:spPr>
            <a:xfrm>
              <a:off x="1087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
            <p:cNvSpPr/>
            <p:nvPr/>
          </p:nvSpPr>
          <p:spPr>
            <a:xfrm>
              <a:off x="1087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
            <p:cNvSpPr/>
            <p:nvPr/>
          </p:nvSpPr>
          <p:spPr>
            <a:xfrm>
              <a:off x="1087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
            <p:cNvSpPr/>
            <p:nvPr/>
          </p:nvSpPr>
          <p:spPr>
            <a:xfrm>
              <a:off x="1087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
            <p:cNvSpPr/>
            <p:nvPr/>
          </p:nvSpPr>
          <p:spPr>
            <a:xfrm>
              <a:off x="1087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
            <p:cNvSpPr/>
            <p:nvPr/>
          </p:nvSpPr>
          <p:spPr>
            <a:xfrm>
              <a:off x="1087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
            <p:cNvSpPr/>
            <p:nvPr/>
          </p:nvSpPr>
          <p:spPr>
            <a:xfrm>
              <a:off x="1087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
            <p:cNvSpPr/>
            <p:nvPr/>
          </p:nvSpPr>
          <p:spPr>
            <a:xfrm>
              <a:off x="1087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
            <p:cNvSpPr/>
            <p:nvPr/>
          </p:nvSpPr>
          <p:spPr>
            <a:xfrm>
              <a:off x="1087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
            <p:cNvSpPr/>
            <p:nvPr/>
          </p:nvSpPr>
          <p:spPr>
            <a:xfrm>
              <a:off x="1087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
            <p:cNvSpPr/>
            <p:nvPr/>
          </p:nvSpPr>
          <p:spPr>
            <a:xfrm>
              <a:off x="1087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
            <p:cNvSpPr/>
            <p:nvPr/>
          </p:nvSpPr>
          <p:spPr>
            <a:xfrm>
              <a:off x="1087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
            <p:cNvSpPr/>
            <p:nvPr/>
          </p:nvSpPr>
          <p:spPr>
            <a:xfrm>
              <a:off x="1087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
            <p:cNvSpPr/>
            <p:nvPr/>
          </p:nvSpPr>
          <p:spPr>
            <a:xfrm>
              <a:off x="1240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
            <p:cNvSpPr/>
            <p:nvPr/>
          </p:nvSpPr>
          <p:spPr>
            <a:xfrm>
              <a:off x="1240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
            <p:cNvSpPr/>
            <p:nvPr/>
          </p:nvSpPr>
          <p:spPr>
            <a:xfrm>
              <a:off x="1240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
            <p:cNvSpPr/>
            <p:nvPr/>
          </p:nvSpPr>
          <p:spPr>
            <a:xfrm>
              <a:off x="1240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
            <p:cNvSpPr/>
            <p:nvPr/>
          </p:nvSpPr>
          <p:spPr>
            <a:xfrm>
              <a:off x="1240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
            <p:cNvSpPr/>
            <p:nvPr/>
          </p:nvSpPr>
          <p:spPr>
            <a:xfrm>
              <a:off x="1240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
            <p:cNvSpPr/>
            <p:nvPr/>
          </p:nvSpPr>
          <p:spPr>
            <a:xfrm>
              <a:off x="1240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
            <p:cNvSpPr/>
            <p:nvPr/>
          </p:nvSpPr>
          <p:spPr>
            <a:xfrm>
              <a:off x="1240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
            <p:cNvSpPr/>
            <p:nvPr/>
          </p:nvSpPr>
          <p:spPr>
            <a:xfrm>
              <a:off x="1240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
            <p:cNvSpPr/>
            <p:nvPr/>
          </p:nvSpPr>
          <p:spPr>
            <a:xfrm>
              <a:off x="1240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
            <p:cNvSpPr/>
            <p:nvPr/>
          </p:nvSpPr>
          <p:spPr>
            <a:xfrm>
              <a:off x="1240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
            <p:cNvSpPr/>
            <p:nvPr/>
          </p:nvSpPr>
          <p:spPr>
            <a:xfrm>
              <a:off x="1240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
            <p:cNvSpPr/>
            <p:nvPr/>
          </p:nvSpPr>
          <p:spPr>
            <a:xfrm>
              <a:off x="1240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
            <p:cNvSpPr/>
            <p:nvPr/>
          </p:nvSpPr>
          <p:spPr>
            <a:xfrm>
              <a:off x="1240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
            <p:cNvSpPr/>
            <p:nvPr/>
          </p:nvSpPr>
          <p:spPr>
            <a:xfrm>
              <a:off x="1240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
            <p:cNvSpPr/>
            <p:nvPr/>
          </p:nvSpPr>
          <p:spPr>
            <a:xfrm>
              <a:off x="1392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
            <p:cNvSpPr/>
            <p:nvPr/>
          </p:nvSpPr>
          <p:spPr>
            <a:xfrm>
              <a:off x="1392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
            <p:cNvSpPr/>
            <p:nvPr/>
          </p:nvSpPr>
          <p:spPr>
            <a:xfrm>
              <a:off x="1392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
            <p:cNvSpPr/>
            <p:nvPr/>
          </p:nvSpPr>
          <p:spPr>
            <a:xfrm>
              <a:off x="1392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
            <p:cNvSpPr/>
            <p:nvPr/>
          </p:nvSpPr>
          <p:spPr>
            <a:xfrm>
              <a:off x="1392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
            <p:cNvSpPr/>
            <p:nvPr/>
          </p:nvSpPr>
          <p:spPr>
            <a:xfrm>
              <a:off x="1392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
            <p:cNvSpPr/>
            <p:nvPr/>
          </p:nvSpPr>
          <p:spPr>
            <a:xfrm>
              <a:off x="1392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
            <p:cNvSpPr/>
            <p:nvPr/>
          </p:nvSpPr>
          <p:spPr>
            <a:xfrm>
              <a:off x="1392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
            <p:cNvSpPr/>
            <p:nvPr/>
          </p:nvSpPr>
          <p:spPr>
            <a:xfrm>
              <a:off x="1392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
            <p:cNvSpPr/>
            <p:nvPr/>
          </p:nvSpPr>
          <p:spPr>
            <a:xfrm>
              <a:off x="1392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
            <p:cNvSpPr/>
            <p:nvPr/>
          </p:nvSpPr>
          <p:spPr>
            <a:xfrm>
              <a:off x="1392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
            <p:cNvSpPr/>
            <p:nvPr/>
          </p:nvSpPr>
          <p:spPr>
            <a:xfrm>
              <a:off x="1392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
            <p:cNvSpPr/>
            <p:nvPr/>
          </p:nvSpPr>
          <p:spPr>
            <a:xfrm>
              <a:off x="1392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
            <p:cNvSpPr/>
            <p:nvPr/>
          </p:nvSpPr>
          <p:spPr>
            <a:xfrm>
              <a:off x="1392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
            <p:cNvSpPr/>
            <p:nvPr/>
          </p:nvSpPr>
          <p:spPr>
            <a:xfrm>
              <a:off x="1392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
            <p:cNvSpPr/>
            <p:nvPr/>
          </p:nvSpPr>
          <p:spPr>
            <a:xfrm>
              <a:off x="1545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
            <p:cNvSpPr/>
            <p:nvPr/>
          </p:nvSpPr>
          <p:spPr>
            <a:xfrm>
              <a:off x="1545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
            <p:cNvSpPr/>
            <p:nvPr/>
          </p:nvSpPr>
          <p:spPr>
            <a:xfrm>
              <a:off x="1545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
            <p:cNvSpPr/>
            <p:nvPr/>
          </p:nvSpPr>
          <p:spPr>
            <a:xfrm>
              <a:off x="1545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
            <p:cNvSpPr/>
            <p:nvPr/>
          </p:nvSpPr>
          <p:spPr>
            <a:xfrm>
              <a:off x="1545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
            <p:cNvSpPr/>
            <p:nvPr/>
          </p:nvSpPr>
          <p:spPr>
            <a:xfrm>
              <a:off x="1545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
            <p:cNvSpPr/>
            <p:nvPr/>
          </p:nvSpPr>
          <p:spPr>
            <a:xfrm>
              <a:off x="1545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
            <p:cNvSpPr/>
            <p:nvPr/>
          </p:nvSpPr>
          <p:spPr>
            <a:xfrm>
              <a:off x="1545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
            <p:cNvSpPr/>
            <p:nvPr/>
          </p:nvSpPr>
          <p:spPr>
            <a:xfrm>
              <a:off x="1545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
            <p:cNvSpPr/>
            <p:nvPr/>
          </p:nvSpPr>
          <p:spPr>
            <a:xfrm>
              <a:off x="1545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
            <p:cNvSpPr/>
            <p:nvPr/>
          </p:nvSpPr>
          <p:spPr>
            <a:xfrm>
              <a:off x="1545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
            <p:cNvSpPr/>
            <p:nvPr/>
          </p:nvSpPr>
          <p:spPr>
            <a:xfrm>
              <a:off x="1545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
            <p:cNvSpPr/>
            <p:nvPr/>
          </p:nvSpPr>
          <p:spPr>
            <a:xfrm>
              <a:off x="1545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
            <p:cNvSpPr/>
            <p:nvPr/>
          </p:nvSpPr>
          <p:spPr>
            <a:xfrm>
              <a:off x="1545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
            <p:cNvSpPr/>
            <p:nvPr/>
          </p:nvSpPr>
          <p:spPr>
            <a:xfrm>
              <a:off x="1545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
            <p:cNvSpPr/>
            <p:nvPr/>
          </p:nvSpPr>
          <p:spPr>
            <a:xfrm>
              <a:off x="1697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
            <p:cNvSpPr/>
            <p:nvPr/>
          </p:nvSpPr>
          <p:spPr>
            <a:xfrm>
              <a:off x="1697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
            <p:cNvSpPr/>
            <p:nvPr/>
          </p:nvSpPr>
          <p:spPr>
            <a:xfrm>
              <a:off x="1697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
            <p:cNvSpPr/>
            <p:nvPr/>
          </p:nvSpPr>
          <p:spPr>
            <a:xfrm>
              <a:off x="1697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
            <p:cNvSpPr/>
            <p:nvPr/>
          </p:nvSpPr>
          <p:spPr>
            <a:xfrm>
              <a:off x="1697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
            <p:cNvSpPr/>
            <p:nvPr/>
          </p:nvSpPr>
          <p:spPr>
            <a:xfrm>
              <a:off x="1697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
            <p:cNvSpPr/>
            <p:nvPr/>
          </p:nvSpPr>
          <p:spPr>
            <a:xfrm>
              <a:off x="1697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
            <p:cNvSpPr/>
            <p:nvPr/>
          </p:nvSpPr>
          <p:spPr>
            <a:xfrm>
              <a:off x="1697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
            <p:cNvSpPr/>
            <p:nvPr/>
          </p:nvSpPr>
          <p:spPr>
            <a:xfrm>
              <a:off x="1697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
            <p:cNvSpPr/>
            <p:nvPr/>
          </p:nvSpPr>
          <p:spPr>
            <a:xfrm>
              <a:off x="1697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
            <p:cNvSpPr/>
            <p:nvPr/>
          </p:nvSpPr>
          <p:spPr>
            <a:xfrm>
              <a:off x="1697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
            <p:cNvSpPr/>
            <p:nvPr/>
          </p:nvSpPr>
          <p:spPr>
            <a:xfrm>
              <a:off x="1697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
            <p:cNvSpPr/>
            <p:nvPr/>
          </p:nvSpPr>
          <p:spPr>
            <a:xfrm>
              <a:off x="1697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
            <p:cNvSpPr/>
            <p:nvPr/>
          </p:nvSpPr>
          <p:spPr>
            <a:xfrm>
              <a:off x="1697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
            <p:cNvSpPr/>
            <p:nvPr/>
          </p:nvSpPr>
          <p:spPr>
            <a:xfrm>
              <a:off x="1697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
            <p:cNvSpPr/>
            <p:nvPr/>
          </p:nvSpPr>
          <p:spPr>
            <a:xfrm>
              <a:off x="1849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
            <p:cNvSpPr/>
            <p:nvPr/>
          </p:nvSpPr>
          <p:spPr>
            <a:xfrm>
              <a:off x="1849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
            <p:cNvSpPr/>
            <p:nvPr/>
          </p:nvSpPr>
          <p:spPr>
            <a:xfrm>
              <a:off x="1849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
            <p:cNvSpPr/>
            <p:nvPr/>
          </p:nvSpPr>
          <p:spPr>
            <a:xfrm>
              <a:off x="1849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
            <p:cNvSpPr/>
            <p:nvPr/>
          </p:nvSpPr>
          <p:spPr>
            <a:xfrm>
              <a:off x="1849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
            <p:cNvSpPr/>
            <p:nvPr/>
          </p:nvSpPr>
          <p:spPr>
            <a:xfrm>
              <a:off x="1849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
            <p:cNvSpPr/>
            <p:nvPr/>
          </p:nvSpPr>
          <p:spPr>
            <a:xfrm>
              <a:off x="1849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
            <p:cNvSpPr/>
            <p:nvPr/>
          </p:nvSpPr>
          <p:spPr>
            <a:xfrm>
              <a:off x="1849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
            <p:cNvSpPr/>
            <p:nvPr/>
          </p:nvSpPr>
          <p:spPr>
            <a:xfrm>
              <a:off x="1849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
            <p:cNvSpPr/>
            <p:nvPr/>
          </p:nvSpPr>
          <p:spPr>
            <a:xfrm>
              <a:off x="1849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
            <p:cNvSpPr/>
            <p:nvPr/>
          </p:nvSpPr>
          <p:spPr>
            <a:xfrm>
              <a:off x="1849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
            <p:cNvSpPr/>
            <p:nvPr/>
          </p:nvSpPr>
          <p:spPr>
            <a:xfrm>
              <a:off x="1849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
            <p:cNvSpPr/>
            <p:nvPr/>
          </p:nvSpPr>
          <p:spPr>
            <a:xfrm>
              <a:off x="1849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
            <p:cNvSpPr/>
            <p:nvPr/>
          </p:nvSpPr>
          <p:spPr>
            <a:xfrm>
              <a:off x="1849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
            <p:cNvSpPr/>
            <p:nvPr/>
          </p:nvSpPr>
          <p:spPr>
            <a:xfrm>
              <a:off x="1849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
            <p:cNvSpPr/>
            <p:nvPr/>
          </p:nvSpPr>
          <p:spPr>
            <a:xfrm>
              <a:off x="2002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
            <p:cNvSpPr/>
            <p:nvPr/>
          </p:nvSpPr>
          <p:spPr>
            <a:xfrm>
              <a:off x="2002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
            <p:cNvSpPr/>
            <p:nvPr/>
          </p:nvSpPr>
          <p:spPr>
            <a:xfrm>
              <a:off x="2002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
            <p:cNvSpPr/>
            <p:nvPr/>
          </p:nvSpPr>
          <p:spPr>
            <a:xfrm>
              <a:off x="2002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
            <p:cNvSpPr/>
            <p:nvPr/>
          </p:nvSpPr>
          <p:spPr>
            <a:xfrm>
              <a:off x="2002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
            <p:cNvSpPr/>
            <p:nvPr/>
          </p:nvSpPr>
          <p:spPr>
            <a:xfrm>
              <a:off x="2002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
            <p:cNvSpPr/>
            <p:nvPr/>
          </p:nvSpPr>
          <p:spPr>
            <a:xfrm>
              <a:off x="2002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
            <p:cNvSpPr/>
            <p:nvPr/>
          </p:nvSpPr>
          <p:spPr>
            <a:xfrm>
              <a:off x="2002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
            <p:cNvSpPr/>
            <p:nvPr/>
          </p:nvSpPr>
          <p:spPr>
            <a:xfrm>
              <a:off x="2002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
            <p:cNvSpPr/>
            <p:nvPr/>
          </p:nvSpPr>
          <p:spPr>
            <a:xfrm>
              <a:off x="2002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
            <p:cNvSpPr/>
            <p:nvPr/>
          </p:nvSpPr>
          <p:spPr>
            <a:xfrm>
              <a:off x="2002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
            <p:cNvSpPr/>
            <p:nvPr/>
          </p:nvSpPr>
          <p:spPr>
            <a:xfrm>
              <a:off x="2002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
            <p:cNvSpPr/>
            <p:nvPr/>
          </p:nvSpPr>
          <p:spPr>
            <a:xfrm>
              <a:off x="2002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
            <p:cNvSpPr/>
            <p:nvPr/>
          </p:nvSpPr>
          <p:spPr>
            <a:xfrm>
              <a:off x="2002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
            <p:cNvSpPr/>
            <p:nvPr/>
          </p:nvSpPr>
          <p:spPr>
            <a:xfrm>
              <a:off x="2002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
            <p:cNvSpPr/>
            <p:nvPr/>
          </p:nvSpPr>
          <p:spPr>
            <a:xfrm>
              <a:off x="2154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
            <p:cNvSpPr/>
            <p:nvPr/>
          </p:nvSpPr>
          <p:spPr>
            <a:xfrm>
              <a:off x="2154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
            <p:cNvSpPr/>
            <p:nvPr/>
          </p:nvSpPr>
          <p:spPr>
            <a:xfrm>
              <a:off x="2154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
            <p:cNvSpPr/>
            <p:nvPr/>
          </p:nvSpPr>
          <p:spPr>
            <a:xfrm>
              <a:off x="2154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
            <p:cNvSpPr/>
            <p:nvPr/>
          </p:nvSpPr>
          <p:spPr>
            <a:xfrm>
              <a:off x="2154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
            <p:cNvSpPr/>
            <p:nvPr/>
          </p:nvSpPr>
          <p:spPr>
            <a:xfrm>
              <a:off x="2154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
            <p:cNvSpPr/>
            <p:nvPr/>
          </p:nvSpPr>
          <p:spPr>
            <a:xfrm>
              <a:off x="2154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
            <p:cNvSpPr/>
            <p:nvPr/>
          </p:nvSpPr>
          <p:spPr>
            <a:xfrm>
              <a:off x="2154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
            <p:cNvSpPr/>
            <p:nvPr/>
          </p:nvSpPr>
          <p:spPr>
            <a:xfrm>
              <a:off x="2154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
            <p:cNvSpPr/>
            <p:nvPr/>
          </p:nvSpPr>
          <p:spPr>
            <a:xfrm>
              <a:off x="2154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
            <p:cNvSpPr/>
            <p:nvPr/>
          </p:nvSpPr>
          <p:spPr>
            <a:xfrm>
              <a:off x="2154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
            <p:cNvSpPr/>
            <p:nvPr/>
          </p:nvSpPr>
          <p:spPr>
            <a:xfrm>
              <a:off x="2154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
            <p:cNvSpPr/>
            <p:nvPr/>
          </p:nvSpPr>
          <p:spPr>
            <a:xfrm>
              <a:off x="2154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
            <p:cNvSpPr/>
            <p:nvPr/>
          </p:nvSpPr>
          <p:spPr>
            <a:xfrm>
              <a:off x="2154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
            <p:cNvSpPr/>
            <p:nvPr/>
          </p:nvSpPr>
          <p:spPr>
            <a:xfrm>
              <a:off x="2154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
            <p:cNvSpPr/>
            <p:nvPr/>
          </p:nvSpPr>
          <p:spPr>
            <a:xfrm>
              <a:off x="2307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
            <p:cNvSpPr/>
            <p:nvPr/>
          </p:nvSpPr>
          <p:spPr>
            <a:xfrm>
              <a:off x="2307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
            <p:cNvSpPr/>
            <p:nvPr/>
          </p:nvSpPr>
          <p:spPr>
            <a:xfrm>
              <a:off x="2307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
            <p:cNvSpPr/>
            <p:nvPr/>
          </p:nvSpPr>
          <p:spPr>
            <a:xfrm>
              <a:off x="2307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2307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2307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2307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2307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2307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307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307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2307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2307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2307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2307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2459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2459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2459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2459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2459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2459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2459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2459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2459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2459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2459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2459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2459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2459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459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11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2611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2611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2611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2611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2611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2611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2611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2611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2611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2611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2611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2611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2611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2611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1236"/>
        <p:cNvGrpSpPr/>
        <p:nvPr/>
      </p:nvGrpSpPr>
      <p:grpSpPr>
        <a:xfrm>
          <a:off x="0" y="0"/>
          <a:ext cx="0" cy="0"/>
          <a:chOff x="0" y="0"/>
          <a:chExt cx="0" cy="0"/>
        </a:xfrm>
      </p:grpSpPr>
      <p:sp>
        <p:nvSpPr>
          <p:cNvPr id="1237" name="Google Shape;1237;p6"/>
          <p:cNvSpPr/>
          <p:nvPr/>
        </p:nvSpPr>
        <p:spPr>
          <a:xfrm rot="-5400000" flipH="1">
            <a:off x="7440892" y="2106892"/>
            <a:ext cx="6858000" cy="2644216"/>
          </a:xfrm>
          <a:custGeom>
            <a:avLst/>
            <a:gdLst/>
            <a:ahLst/>
            <a:cxnLst/>
            <a:rect l="l" t="t" r="r" b="b"/>
            <a:pathLst>
              <a:path w="487680" h="144631" extrusionOk="0">
                <a:moveTo>
                  <a:pt x="0" y="144631"/>
                </a:moveTo>
                <a:lnTo>
                  <a:pt x="487680" y="144033"/>
                </a:lnTo>
                <a:lnTo>
                  <a:pt x="487680" y="0"/>
                </a:lnTo>
                <a:lnTo>
                  <a:pt x="0" y="75901"/>
                </a:lnTo>
                <a:close/>
              </a:path>
            </a:pathLst>
          </a:custGeom>
          <a:solidFill>
            <a:schemeClr val="accent1"/>
          </a:solidFill>
          <a:ln>
            <a:noFill/>
          </a:ln>
        </p:spPr>
      </p:sp>
      <p:sp>
        <p:nvSpPr>
          <p:cNvPr id="1238" name="Google Shape;1238;p6"/>
          <p:cNvSpPr txBox="1">
            <a:spLocks noGrp="1"/>
          </p:cNvSpPr>
          <p:nvPr>
            <p:ph type="body" idx="1"/>
          </p:nvPr>
        </p:nvSpPr>
        <p:spPr>
          <a:xfrm>
            <a:off x="783100" y="2808875"/>
            <a:ext cx="8585700" cy="3283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239" name="Google Shape;1239;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240" name="Google Shape;1240;p6"/>
          <p:cNvSpPr txBox="1">
            <a:spLocks noGrp="1"/>
          </p:cNvSpPr>
          <p:nvPr>
            <p:ph type="title"/>
          </p:nvPr>
        </p:nvSpPr>
        <p:spPr>
          <a:xfrm>
            <a:off x="2741875" y="593375"/>
            <a:ext cx="73593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241" name="Google Shape;1241;p6"/>
          <p:cNvGrpSpPr/>
          <p:nvPr/>
        </p:nvGrpSpPr>
        <p:grpSpPr>
          <a:xfrm>
            <a:off x="94400" y="90950"/>
            <a:ext cx="2322600" cy="2295706"/>
            <a:chOff x="325900" y="96175"/>
            <a:chExt cx="2322600" cy="2295706"/>
          </a:xfrm>
        </p:grpSpPr>
        <p:sp>
          <p:nvSpPr>
            <p:cNvPr id="1242" name="Google Shape;1242;p6"/>
            <p:cNvSpPr/>
            <p:nvPr/>
          </p:nvSpPr>
          <p:spPr>
            <a:xfrm>
              <a:off x="325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
            <p:cNvSpPr/>
            <p:nvPr/>
          </p:nvSpPr>
          <p:spPr>
            <a:xfrm>
              <a:off x="325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
            <p:cNvSpPr/>
            <p:nvPr/>
          </p:nvSpPr>
          <p:spPr>
            <a:xfrm>
              <a:off x="325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
            <p:cNvSpPr/>
            <p:nvPr/>
          </p:nvSpPr>
          <p:spPr>
            <a:xfrm>
              <a:off x="325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
            <p:cNvSpPr/>
            <p:nvPr/>
          </p:nvSpPr>
          <p:spPr>
            <a:xfrm>
              <a:off x="325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
            <p:cNvSpPr/>
            <p:nvPr/>
          </p:nvSpPr>
          <p:spPr>
            <a:xfrm>
              <a:off x="325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
            <p:cNvSpPr/>
            <p:nvPr/>
          </p:nvSpPr>
          <p:spPr>
            <a:xfrm>
              <a:off x="325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
            <p:cNvSpPr/>
            <p:nvPr/>
          </p:nvSpPr>
          <p:spPr>
            <a:xfrm>
              <a:off x="325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
            <p:cNvSpPr/>
            <p:nvPr/>
          </p:nvSpPr>
          <p:spPr>
            <a:xfrm>
              <a:off x="325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
            <p:cNvSpPr/>
            <p:nvPr/>
          </p:nvSpPr>
          <p:spPr>
            <a:xfrm>
              <a:off x="325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
            <p:cNvSpPr/>
            <p:nvPr/>
          </p:nvSpPr>
          <p:spPr>
            <a:xfrm>
              <a:off x="325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
            <p:cNvSpPr/>
            <p:nvPr/>
          </p:nvSpPr>
          <p:spPr>
            <a:xfrm>
              <a:off x="325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
            <p:cNvSpPr/>
            <p:nvPr/>
          </p:nvSpPr>
          <p:spPr>
            <a:xfrm>
              <a:off x="325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
            <p:cNvSpPr/>
            <p:nvPr/>
          </p:nvSpPr>
          <p:spPr>
            <a:xfrm>
              <a:off x="325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
            <p:cNvSpPr/>
            <p:nvPr/>
          </p:nvSpPr>
          <p:spPr>
            <a:xfrm>
              <a:off x="325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
            <p:cNvSpPr/>
            <p:nvPr/>
          </p:nvSpPr>
          <p:spPr>
            <a:xfrm>
              <a:off x="478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
            <p:cNvSpPr/>
            <p:nvPr/>
          </p:nvSpPr>
          <p:spPr>
            <a:xfrm>
              <a:off x="478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
            <p:cNvSpPr/>
            <p:nvPr/>
          </p:nvSpPr>
          <p:spPr>
            <a:xfrm>
              <a:off x="478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
            <p:cNvSpPr/>
            <p:nvPr/>
          </p:nvSpPr>
          <p:spPr>
            <a:xfrm>
              <a:off x="478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
            <p:cNvSpPr/>
            <p:nvPr/>
          </p:nvSpPr>
          <p:spPr>
            <a:xfrm>
              <a:off x="478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
            <p:cNvSpPr/>
            <p:nvPr/>
          </p:nvSpPr>
          <p:spPr>
            <a:xfrm>
              <a:off x="478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
            <p:cNvSpPr/>
            <p:nvPr/>
          </p:nvSpPr>
          <p:spPr>
            <a:xfrm>
              <a:off x="478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
            <p:cNvSpPr/>
            <p:nvPr/>
          </p:nvSpPr>
          <p:spPr>
            <a:xfrm>
              <a:off x="478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
            <p:cNvSpPr/>
            <p:nvPr/>
          </p:nvSpPr>
          <p:spPr>
            <a:xfrm>
              <a:off x="478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
            <p:cNvSpPr/>
            <p:nvPr/>
          </p:nvSpPr>
          <p:spPr>
            <a:xfrm>
              <a:off x="478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
            <p:cNvSpPr/>
            <p:nvPr/>
          </p:nvSpPr>
          <p:spPr>
            <a:xfrm>
              <a:off x="478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
            <p:cNvSpPr/>
            <p:nvPr/>
          </p:nvSpPr>
          <p:spPr>
            <a:xfrm>
              <a:off x="478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
            <p:cNvSpPr/>
            <p:nvPr/>
          </p:nvSpPr>
          <p:spPr>
            <a:xfrm>
              <a:off x="478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
            <p:cNvSpPr/>
            <p:nvPr/>
          </p:nvSpPr>
          <p:spPr>
            <a:xfrm>
              <a:off x="478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
            <p:cNvSpPr/>
            <p:nvPr/>
          </p:nvSpPr>
          <p:spPr>
            <a:xfrm>
              <a:off x="478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
            <p:cNvSpPr/>
            <p:nvPr/>
          </p:nvSpPr>
          <p:spPr>
            <a:xfrm>
              <a:off x="630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
            <p:cNvSpPr/>
            <p:nvPr/>
          </p:nvSpPr>
          <p:spPr>
            <a:xfrm>
              <a:off x="630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
            <p:cNvSpPr/>
            <p:nvPr/>
          </p:nvSpPr>
          <p:spPr>
            <a:xfrm>
              <a:off x="630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
            <p:cNvSpPr/>
            <p:nvPr/>
          </p:nvSpPr>
          <p:spPr>
            <a:xfrm>
              <a:off x="630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
            <p:cNvSpPr/>
            <p:nvPr/>
          </p:nvSpPr>
          <p:spPr>
            <a:xfrm>
              <a:off x="630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
            <p:cNvSpPr/>
            <p:nvPr/>
          </p:nvSpPr>
          <p:spPr>
            <a:xfrm>
              <a:off x="630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
            <p:cNvSpPr/>
            <p:nvPr/>
          </p:nvSpPr>
          <p:spPr>
            <a:xfrm>
              <a:off x="630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
            <p:cNvSpPr/>
            <p:nvPr/>
          </p:nvSpPr>
          <p:spPr>
            <a:xfrm>
              <a:off x="630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
            <p:cNvSpPr/>
            <p:nvPr/>
          </p:nvSpPr>
          <p:spPr>
            <a:xfrm>
              <a:off x="630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
            <p:cNvSpPr/>
            <p:nvPr/>
          </p:nvSpPr>
          <p:spPr>
            <a:xfrm>
              <a:off x="630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
            <p:cNvSpPr/>
            <p:nvPr/>
          </p:nvSpPr>
          <p:spPr>
            <a:xfrm>
              <a:off x="630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
            <p:cNvSpPr/>
            <p:nvPr/>
          </p:nvSpPr>
          <p:spPr>
            <a:xfrm>
              <a:off x="630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
            <p:cNvSpPr/>
            <p:nvPr/>
          </p:nvSpPr>
          <p:spPr>
            <a:xfrm>
              <a:off x="630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
            <p:cNvSpPr/>
            <p:nvPr/>
          </p:nvSpPr>
          <p:spPr>
            <a:xfrm>
              <a:off x="630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
            <p:cNvSpPr/>
            <p:nvPr/>
          </p:nvSpPr>
          <p:spPr>
            <a:xfrm>
              <a:off x="630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
            <p:cNvSpPr/>
            <p:nvPr/>
          </p:nvSpPr>
          <p:spPr>
            <a:xfrm>
              <a:off x="783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
            <p:cNvSpPr/>
            <p:nvPr/>
          </p:nvSpPr>
          <p:spPr>
            <a:xfrm>
              <a:off x="783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
            <p:cNvSpPr/>
            <p:nvPr/>
          </p:nvSpPr>
          <p:spPr>
            <a:xfrm>
              <a:off x="783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
            <p:cNvSpPr/>
            <p:nvPr/>
          </p:nvSpPr>
          <p:spPr>
            <a:xfrm>
              <a:off x="783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
            <p:cNvSpPr/>
            <p:nvPr/>
          </p:nvSpPr>
          <p:spPr>
            <a:xfrm>
              <a:off x="783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
            <p:cNvSpPr/>
            <p:nvPr/>
          </p:nvSpPr>
          <p:spPr>
            <a:xfrm>
              <a:off x="783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
            <p:cNvSpPr/>
            <p:nvPr/>
          </p:nvSpPr>
          <p:spPr>
            <a:xfrm>
              <a:off x="783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
            <p:cNvSpPr/>
            <p:nvPr/>
          </p:nvSpPr>
          <p:spPr>
            <a:xfrm>
              <a:off x="783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
            <p:cNvSpPr/>
            <p:nvPr/>
          </p:nvSpPr>
          <p:spPr>
            <a:xfrm>
              <a:off x="783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
            <p:cNvSpPr/>
            <p:nvPr/>
          </p:nvSpPr>
          <p:spPr>
            <a:xfrm>
              <a:off x="783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
            <p:cNvSpPr/>
            <p:nvPr/>
          </p:nvSpPr>
          <p:spPr>
            <a:xfrm>
              <a:off x="783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
            <p:cNvSpPr/>
            <p:nvPr/>
          </p:nvSpPr>
          <p:spPr>
            <a:xfrm>
              <a:off x="783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
            <p:cNvSpPr/>
            <p:nvPr/>
          </p:nvSpPr>
          <p:spPr>
            <a:xfrm>
              <a:off x="783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
            <p:cNvSpPr/>
            <p:nvPr/>
          </p:nvSpPr>
          <p:spPr>
            <a:xfrm>
              <a:off x="783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
            <p:cNvSpPr/>
            <p:nvPr/>
          </p:nvSpPr>
          <p:spPr>
            <a:xfrm>
              <a:off x="783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
            <p:cNvSpPr/>
            <p:nvPr/>
          </p:nvSpPr>
          <p:spPr>
            <a:xfrm>
              <a:off x="935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
            <p:cNvSpPr/>
            <p:nvPr/>
          </p:nvSpPr>
          <p:spPr>
            <a:xfrm>
              <a:off x="935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935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935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935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935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935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935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
            <p:cNvSpPr/>
            <p:nvPr/>
          </p:nvSpPr>
          <p:spPr>
            <a:xfrm>
              <a:off x="935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a:off x="935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
            <p:cNvSpPr/>
            <p:nvPr/>
          </p:nvSpPr>
          <p:spPr>
            <a:xfrm>
              <a:off x="935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
            <p:cNvSpPr/>
            <p:nvPr/>
          </p:nvSpPr>
          <p:spPr>
            <a:xfrm>
              <a:off x="935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
            <p:cNvSpPr/>
            <p:nvPr/>
          </p:nvSpPr>
          <p:spPr>
            <a:xfrm>
              <a:off x="935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
            <p:cNvSpPr/>
            <p:nvPr/>
          </p:nvSpPr>
          <p:spPr>
            <a:xfrm>
              <a:off x="935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
            <p:cNvSpPr/>
            <p:nvPr/>
          </p:nvSpPr>
          <p:spPr>
            <a:xfrm>
              <a:off x="935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
            <p:cNvSpPr/>
            <p:nvPr/>
          </p:nvSpPr>
          <p:spPr>
            <a:xfrm>
              <a:off x="1087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
            <p:cNvSpPr/>
            <p:nvPr/>
          </p:nvSpPr>
          <p:spPr>
            <a:xfrm>
              <a:off x="1087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
            <p:cNvSpPr/>
            <p:nvPr/>
          </p:nvSpPr>
          <p:spPr>
            <a:xfrm>
              <a:off x="1087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
            <p:cNvSpPr/>
            <p:nvPr/>
          </p:nvSpPr>
          <p:spPr>
            <a:xfrm>
              <a:off x="1087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
            <p:cNvSpPr/>
            <p:nvPr/>
          </p:nvSpPr>
          <p:spPr>
            <a:xfrm>
              <a:off x="1087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
            <p:cNvSpPr/>
            <p:nvPr/>
          </p:nvSpPr>
          <p:spPr>
            <a:xfrm>
              <a:off x="1087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
            <p:cNvSpPr/>
            <p:nvPr/>
          </p:nvSpPr>
          <p:spPr>
            <a:xfrm>
              <a:off x="1087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
            <p:cNvSpPr/>
            <p:nvPr/>
          </p:nvSpPr>
          <p:spPr>
            <a:xfrm>
              <a:off x="1087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
            <p:cNvSpPr/>
            <p:nvPr/>
          </p:nvSpPr>
          <p:spPr>
            <a:xfrm>
              <a:off x="1087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
            <p:cNvSpPr/>
            <p:nvPr/>
          </p:nvSpPr>
          <p:spPr>
            <a:xfrm>
              <a:off x="1087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
            <p:cNvSpPr/>
            <p:nvPr/>
          </p:nvSpPr>
          <p:spPr>
            <a:xfrm>
              <a:off x="1087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
            <p:cNvSpPr/>
            <p:nvPr/>
          </p:nvSpPr>
          <p:spPr>
            <a:xfrm>
              <a:off x="1087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
            <p:cNvSpPr/>
            <p:nvPr/>
          </p:nvSpPr>
          <p:spPr>
            <a:xfrm>
              <a:off x="1087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
            <p:cNvSpPr/>
            <p:nvPr/>
          </p:nvSpPr>
          <p:spPr>
            <a:xfrm>
              <a:off x="1087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
            <p:cNvSpPr/>
            <p:nvPr/>
          </p:nvSpPr>
          <p:spPr>
            <a:xfrm>
              <a:off x="1087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
            <p:cNvSpPr/>
            <p:nvPr/>
          </p:nvSpPr>
          <p:spPr>
            <a:xfrm>
              <a:off x="1240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
            <p:cNvSpPr/>
            <p:nvPr/>
          </p:nvSpPr>
          <p:spPr>
            <a:xfrm>
              <a:off x="1240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
            <p:cNvSpPr/>
            <p:nvPr/>
          </p:nvSpPr>
          <p:spPr>
            <a:xfrm>
              <a:off x="1240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
            <p:cNvSpPr/>
            <p:nvPr/>
          </p:nvSpPr>
          <p:spPr>
            <a:xfrm>
              <a:off x="1240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
            <p:cNvSpPr/>
            <p:nvPr/>
          </p:nvSpPr>
          <p:spPr>
            <a:xfrm>
              <a:off x="1240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
            <p:cNvSpPr/>
            <p:nvPr/>
          </p:nvSpPr>
          <p:spPr>
            <a:xfrm>
              <a:off x="1240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
            <p:cNvSpPr/>
            <p:nvPr/>
          </p:nvSpPr>
          <p:spPr>
            <a:xfrm>
              <a:off x="1240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
            <p:cNvSpPr/>
            <p:nvPr/>
          </p:nvSpPr>
          <p:spPr>
            <a:xfrm>
              <a:off x="1240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
            <p:cNvSpPr/>
            <p:nvPr/>
          </p:nvSpPr>
          <p:spPr>
            <a:xfrm>
              <a:off x="1240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
            <p:cNvSpPr/>
            <p:nvPr/>
          </p:nvSpPr>
          <p:spPr>
            <a:xfrm>
              <a:off x="1240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
            <p:cNvSpPr/>
            <p:nvPr/>
          </p:nvSpPr>
          <p:spPr>
            <a:xfrm>
              <a:off x="1240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
            <p:cNvSpPr/>
            <p:nvPr/>
          </p:nvSpPr>
          <p:spPr>
            <a:xfrm>
              <a:off x="1240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
            <p:cNvSpPr/>
            <p:nvPr/>
          </p:nvSpPr>
          <p:spPr>
            <a:xfrm>
              <a:off x="1240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
            <p:cNvSpPr/>
            <p:nvPr/>
          </p:nvSpPr>
          <p:spPr>
            <a:xfrm>
              <a:off x="1240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
            <p:cNvSpPr/>
            <p:nvPr/>
          </p:nvSpPr>
          <p:spPr>
            <a:xfrm>
              <a:off x="1240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
            <p:cNvSpPr/>
            <p:nvPr/>
          </p:nvSpPr>
          <p:spPr>
            <a:xfrm>
              <a:off x="1392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
            <p:cNvSpPr/>
            <p:nvPr/>
          </p:nvSpPr>
          <p:spPr>
            <a:xfrm>
              <a:off x="1392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
            <p:cNvSpPr/>
            <p:nvPr/>
          </p:nvSpPr>
          <p:spPr>
            <a:xfrm>
              <a:off x="1392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
            <p:cNvSpPr/>
            <p:nvPr/>
          </p:nvSpPr>
          <p:spPr>
            <a:xfrm>
              <a:off x="1392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
            <p:cNvSpPr/>
            <p:nvPr/>
          </p:nvSpPr>
          <p:spPr>
            <a:xfrm>
              <a:off x="1392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
            <p:cNvSpPr/>
            <p:nvPr/>
          </p:nvSpPr>
          <p:spPr>
            <a:xfrm>
              <a:off x="1392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
            <p:cNvSpPr/>
            <p:nvPr/>
          </p:nvSpPr>
          <p:spPr>
            <a:xfrm>
              <a:off x="1392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
            <p:cNvSpPr/>
            <p:nvPr/>
          </p:nvSpPr>
          <p:spPr>
            <a:xfrm>
              <a:off x="1392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
            <p:cNvSpPr/>
            <p:nvPr/>
          </p:nvSpPr>
          <p:spPr>
            <a:xfrm>
              <a:off x="1392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
            <p:cNvSpPr/>
            <p:nvPr/>
          </p:nvSpPr>
          <p:spPr>
            <a:xfrm>
              <a:off x="1392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
            <p:cNvSpPr/>
            <p:nvPr/>
          </p:nvSpPr>
          <p:spPr>
            <a:xfrm>
              <a:off x="1392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
            <p:cNvSpPr/>
            <p:nvPr/>
          </p:nvSpPr>
          <p:spPr>
            <a:xfrm>
              <a:off x="1392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
            <p:cNvSpPr/>
            <p:nvPr/>
          </p:nvSpPr>
          <p:spPr>
            <a:xfrm>
              <a:off x="1392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
            <p:cNvSpPr/>
            <p:nvPr/>
          </p:nvSpPr>
          <p:spPr>
            <a:xfrm>
              <a:off x="1392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
            <p:cNvSpPr/>
            <p:nvPr/>
          </p:nvSpPr>
          <p:spPr>
            <a:xfrm>
              <a:off x="1392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
            <p:cNvSpPr/>
            <p:nvPr/>
          </p:nvSpPr>
          <p:spPr>
            <a:xfrm>
              <a:off x="1545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
            <p:cNvSpPr/>
            <p:nvPr/>
          </p:nvSpPr>
          <p:spPr>
            <a:xfrm>
              <a:off x="1545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
            <p:cNvSpPr/>
            <p:nvPr/>
          </p:nvSpPr>
          <p:spPr>
            <a:xfrm>
              <a:off x="1545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
            <p:cNvSpPr/>
            <p:nvPr/>
          </p:nvSpPr>
          <p:spPr>
            <a:xfrm>
              <a:off x="1545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
            <p:cNvSpPr/>
            <p:nvPr/>
          </p:nvSpPr>
          <p:spPr>
            <a:xfrm>
              <a:off x="1545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
            <p:cNvSpPr/>
            <p:nvPr/>
          </p:nvSpPr>
          <p:spPr>
            <a:xfrm>
              <a:off x="1545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
            <p:cNvSpPr/>
            <p:nvPr/>
          </p:nvSpPr>
          <p:spPr>
            <a:xfrm>
              <a:off x="1545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
            <p:cNvSpPr/>
            <p:nvPr/>
          </p:nvSpPr>
          <p:spPr>
            <a:xfrm>
              <a:off x="1545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
            <p:cNvSpPr/>
            <p:nvPr/>
          </p:nvSpPr>
          <p:spPr>
            <a:xfrm>
              <a:off x="1545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
            <p:cNvSpPr/>
            <p:nvPr/>
          </p:nvSpPr>
          <p:spPr>
            <a:xfrm>
              <a:off x="1545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
            <p:cNvSpPr/>
            <p:nvPr/>
          </p:nvSpPr>
          <p:spPr>
            <a:xfrm>
              <a:off x="1545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
            <p:cNvSpPr/>
            <p:nvPr/>
          </p:nvSpPr>
          <p:spPr>
            <a:xfrm>
              <a:off x="1545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
            <p:cNvSpPr/>
            <p:nvPr/>
          </p:nvSpPr>
          <p:spPr>
            <a:xfrm>
              <a:off x="1545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
            <p:cNvSpPr/>
            <p:nvPr/>
          </p:nvSpPr>
          <p:spPr>
            <a:xfrm>
              <a:off x="1545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
            <p:cNvSpPr/>
            <p:nvPr/>
          </p:nvSpPr>
          <p:spPr>
            <a:xfrm>
              <a:off x="1545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
            <p:cNvSpPr/>
            <p:nvPr/>
          </p:nvSpPr>
          <p:spPr>
            <a:xfrm>
              <a:off x="1697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
            <p:cNvSpPr/>
            <p:nvPr/>
          </p:nvSpPr>
          <p:spPr>
            <a:xfrm>
              <a:off x="1697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
            <p:cNvSpPr/>
            <p:nvPr/>
          </p:nvSpPr>
          <p:spPr>
            <a:xfrm>
              <a:off x="1697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
            <p:cNvSpPr/>
            <p:nvPr/>
          </p:nvSpPr>
          <p:spPr>
            <a:xfrm>
              <a:off x="1697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
            <p:cNvSpPr/>
            <p:nvPr/>
          </p:nvSpPr>
          <p:spPr>
            <a:xfrm>
              <a:off x="1697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
            <p:cNvSpPr/>
            <p:nvPr/>
          </p:nvSpPr>
          <p:spPr>
            <a:xfrm>
              <a:off x="1697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
            <p:cNvSpPr/>
            <p:nvPr/>
          </p:nvSpPr>
          <p:spPr>
            <a:xfrm>
              <a:off x="1697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
            <p:cNvSpPr/>
            <p:nvPr/>
          </p:nvSpPr>
          <p:spPr>
            <a:xfrm>
              <a:off x="1697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
            <p:cNvSpPr/>
            <p:nvPr/>
          </p:nvSpPr>
          <p:spPr>
            <a:xfrm>
              <a:off x="1697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
            <p:cNvSpPr/>
            <p:nvPr/>
          </p:nvSpPr>
          <p:spPr>
            <a:xfrm>
              <a:off x="1697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
            <p:cNvSpPr/>
            <p:nvPr/>
          </p:nvSpPr>
          <p:spPr>
            <a:xfrm>
              <a:off x="1697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
            <p:cNvSpPr/>
            <p:nvPr/>
          </p:nvSpPr>
          <p:spPr>
            <a:xfrm>
              <a:off x="1697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
            <p:cNvSpPr/>
            <p:nvPr/>
          </p:nvSpPr>
          <p:spPr>
            <a:xfrm>
              <a:off x="1697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
            <p:cNvSpPr/>
            <p:nvPr/>
          </p:nvSpPr>
          <p:spPr>
            <a:xfrm>
              <a:off x="1697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
            <p:cNvSpPr/>
            <p:nvPr/>
          </p:nvSpPr>
          <p:spPr>
            <a:xfrm>
              <a:off x="1697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
            <p:cNvSpPr/>
            <p:nvPr/>
          </p:nvSpPr>
          <p:spPr>
            <a:xfrm>
              <a:off x="1849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
            <p:cNvSpPr/>
            <p:nvPr/>
          </p:nvSpPr>
          <p:spPr>
            <a:xfrm>
              <a:off x="1849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
            <p:cNvSpPr/>
            <p:nvPr/>
          </p:nvSpPr>
          <p:spPr>
            <a:xfrm>
              <a:off x="1849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
            <p:cNvSpPr/>
            <p:nvPr/>
          </p:nvSpPr>
          <p:spPr>
            <a:xfrm>
              <a:off x="1849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
            <p:cNvSpPr/>
            <p:nvPr/>
          </p:nvSpPr>
          <p:spPr>
            <a:xfrm>
              <a:off x="1849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
            <p:cNvSpPr/>
            <p:nvPr/>
          </p:nvSpPr>
          <p:spPr>
            <a:xfrm>
              <a:off x="1849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
            <p:cNvSpPr/>
            <p:nvPr/>
          </p:nvSpPr>
          <p:spPr>
            <a:xfrm>
              <a:off x="1849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
            <p:cNvSpPr/>
            <p:nvPr/>
          </p:nvSpPr>
          <p:spPr>
            <a:xfrm>
              <a:off x="1849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
            <p:cNvSpPr/>
            <p:nvPr/>
          </p:nvSpPr>
          <p:spPr>
            <a:xfrm>
              <a:off x="1849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
            <p:cNvSpPr/>
            <p:nvPr/>
          </p:nvSpPr>
          <p:spPr>
            <a:xfrm>
              <a:off x="1849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
            <p:cNvSpPr/>
            <p:nvPr/>
          </p:nvSpPr>
          <p:spPr>
            <a:xfrm>
              <a:off x="1849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
            <p:cNvSpPr/>
            <p:nvPr/>
          </p:nvSpPr>
          <p:spPr>
            <a:xfrm>
              <a:off x="1849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
            <p:cNvSpPr/>
            <p:nvPr/>
          </p:nvSpPr>
          <p:spPr>
            <a:xfrm>
              <a:off x="1849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
            <p:cNvSpPr/>
            <p:nvPr/>
          </p:nvSpPr>
          <p:spPr>
            <a:xfrm>
              <a:off x="1849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
            <p:cNvSpPr/>
            <p:nvPr/>
          </p:nvSpPr>
          <p:spPr>
            <a:xfrm>
              <a:off x="1849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
            <p:cNvSpPr/>
            <p:nvPr/>
          </p:nvSpPr>
          <p:spPr>
            <a:xfrm>
              <a:off x="2002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
            <p:cNvSpPr/>
            <p:nvPr/>
          </p:nvSpPr>
          <p:spPr>
            <a:xfrm>
              <a:off x="2002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
            <p:cNvSpPr/>
            <p:nvPr/>
          </p:nvSpPr>
          <p:spPr>
            <a:xfrm>
              <a:off x="2002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
            <p:cNvSpPr/>
            <p:nvPr/>
          </p:nvSpPr>
          <p:spPr>
            <a:xfrm>
              <a:off x="2002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
            <p:cNvSpPr/>
            <p:nvPr/>
          </p:nvSpPr>
          <p:spPr>
            <a:xfrm>
              <a:off x="2002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
            <p:cNvSpPr/>
            <p:nvPr/>
          </p:nvSpPr>
          <p:spPr>
            <a:xfrm>
              <a:off x="2002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
            <p:cNvSpPr/>
            <p:nvPr/>
          </p:nvSpPr>
          <p:spPr>
            <a:xfrm>
              <a:off x="2002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
            <p:cNvSpPr/>
            <p:nvPr/>
          </p:nvSpPr>
          <p:spPr>
            <a:xfrm>
              <a:off x="2002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
            <p:cNvSpPr/>
            <p:nvPr/>
          </p:nvSpPr>
          <p:spPr>
            <a:xfrm>
              <a:off x="2002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
            <p:cNvSpPr/>
            <p:nvPr/>
          </p:nvSpPr>
          <p:spPr>
            <a:xfrm>
              <a:off x="2002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
            <p:cNvSpPr/>
            <p:nvPr/>
          </p:nvSpPr>
          <p:spPr>
            <a:xfrm>
              <a:off x="2002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
            <p:cNvSpPr/>
            <p:nvPr/>
          </p:nvSpPr>
          <p:spPr>
            <a:xfrm>
              <a:off x="2002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
            <p:cNvSpPr/>
            <p:nvPr/>
          </p:nvSpPr>
          <p:spPr>
            <a:xfrm>
              <a:off x="2002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
            <p:cNvSpPr/>
            <p:nvPr/>
          </p:nvSpPr>
          <p:spPr>
            <a:xfrm>
              <a:off x="2002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
            <p:cNvSpPr/>
            <p:nvPr/>
          </p:nvSpPr>
          <p:spPr>
            <a:xfrm>
              <a:off x="2002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
            <p:cNvSpPr/>
            <p:nvPr/>
          </p:nvSpPr>
          <p:spPr>
            <a:xfrm>
              <a:off x="2154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
            <p:cNvSpPr/>
            <p:nvPr/>
          </p:nvSpPr>
          <p:spPr>
            <a:xfrm>
              <a:off x="2154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
            <p:cNvSpPr/>
            <p:nvPr/>
          </p:nvSpPr>
          <p:spPr>
            <a:xfrm>
              <a:off x="2154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
            <p:cNvSpPr/>
            <p:nvPr/>
          </p:nvSpPr>
          <p:spPr>
            <a:xfrm>
              <a:off x="2154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
            <p:cNvSpPr/>
            <p:nvPr/>
          </p:nvSpPr>
          <p:spPr>
            <a:xfrm>
              <a:off x="2154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
            <p:cNvSpPr/>
            <p:nvPr/>
          </p:nvSpPr>
          <p:spPr>
            <a:xfrm>
              <a:off x="2154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
            <p:cNvSpPr/>
            <p:nvPr/>
          </p:nvSpPr>
          <p:spPr>
            <a:xfrm>
              <a:off x="2154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
            <p:cNvSpPr/>
            <p:nvPr/>
          </p:nvSpPr>
          <p:spPr>
            <a:xfrm>
              <a:off x="2154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
            <p:cNvSpPr/>
            <p:nvPr/>
          </p:nvSpPr>
          <p:spPr>
            <a:xfrm>
              <a:off x="2154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
            <p:cNvSpPr/>
            <p:nvPr/>
          </p:nvSpPr>
          <p:spPr>
            <a:xfrm>
              <a:off x="2154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
            <p:cNvSpPr/>
            <p:nvPr/>
          </p:nvSpPr>
          <p:spPr>
            <a:xfrm>
              <a:off x="2154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
            <p:cNvSpPr/>
            <p:nvPr/>
          </p:nvSpPr>
          <p:spPr>
            <a:xfrm>
              <a:off x="2154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
            <p:cNvSpPr/>
            <p:nvPr/>
          </p:nvSpPr>
          <p:spPr>
            <a:xfrm>
              <a:off x="2154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
            <p:cNvSpPr/>
            <p:nvPr/>
          </p:nvSpPr>
          <p:spPr>
            <a:xfrm>
              <a:off x="2154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
            <p:cNvSpPr/>
            <p:nvPr/>
          </p:nvSpPr>
          <p:spPr>
            <a:xfrm>
              <a:off x="2154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
            <p:cNvSpPr/>
            <p:nvPr/>
          </p:nvSpPr>
          <p:spPr>
            <a:xfrm>
              <a:off x="2307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
            <p:cNvSpPr/>
            <p:nvPr/>
          </p:nvSpPr>
          <p:spPr>
            <a:xfrm>
              <a:off x="2307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
            <p:cNvSpPr/>
            <p:nvPr/>
          </p:nvSpPr>
          <p:spPr>
            <a:xfrm>
              <a:off x="2307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
            <p:cNvSpPr/>
            <p:nvPr/>
          </p:nvSpPr>
          <p:spPr>
            <a:xfrm>
              <a:off x="2307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
            <p:cNvSpPr/>
            <p:nvPr/>
          </p:nvSpPr>
          <p:spPr>
            <a:xfrm>
              <a:off x="2307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
            <p:cNvSpPr/>
            <p:nvPr/>
          </p:nvSpPr>
          <p:spPr>
            <a:xfrm>
              <a:off x="2307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
            <p:cNvSpPr/>
            <p:nvPr/>
          </p:nvSpPr>
          <p:spPr>
            <a:xfrm>
              <a:off x="2307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
            <p:cNvSpPr/>
            <p:nvPr/>
          </p:nvSpPr>
          <p:spPr>
            <a:xfrm>
              <a:off x="2307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
            <p:cNvSpPr/>
            <p:nvPr/>
          </p:nvSpPr>
          <p:spPr>
            <a:xfrm>
              <a:off x="2307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
            <p:cNvSpPr/>
            <p:nvPr/>
          </p:nvSpPr>
          <p:spPr>
            <a:xfrm>
              <a:off x="2307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
            <p:cNvSpPr/>
            <p:nvPr/>
          </p:nvSpPr>
          <p:spPr>
            <a:xfrm>
              <a:off x="2307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
            <p:cNvSpPr/>
            <p:nvPr/>
          </p:nvSpPr>
          <p:spPr>
            <a:xfrm>
              <a:off x="2307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
            <p:cNvSpPr/>
            <p:nvPr/>
          </p:nvSpPr>
          <p:spPr>
            <a:xfrm>
              <a:off x="2307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
            <p:cNvSpPr/>
            <p:nvPr/>
          </p:nvSpPr>
          <p:spPr>
            <a:xfrm>
              <a:off x="2307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
            <p:cNvSpPr/>
            <p:nvPr/>
          </p:nvSpPr>
          <p:spPr>
            <a:xfrm>
              <a:off x="2307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
            <p:cNvSpPr/>
            <p:nvPr/>
          </p:nvSpPr>
          <p:spPr>
            <a:xfrm>
              <a:off x="2459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
            <p:cNvSpPr/>
            <p:nvPr/>
          </p:nvSpPr>
          <p:spPr>
            <a:xfrm>
              <a:off x="2459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
            <p:cNvSpPr/>
            <p:nvPr/>
          </p:nvSpPr>
          <p:spPr>
            <a:xfrm>
              <a:off x="2459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
            <p:cNvSpPr/>
            <p:nvPr/>
          </p:nvSpPr>
          <p:spPr>
            <a:xfrm>
              <a:off x="2459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
            <p:cNvSpPr/>
            <p:nvPr/>
          </p:nvSpPr>
          <p:spPr>
            <a:xfrm>
              <a:off x="2459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
            <p:cNvSpPr/>
            <p:nvPr/>
          </p:nvSpPr>
          <p:spPr>
            <a:xfrm>
              <a:off x="2459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
            <p:cNvSpPr/>
            <p:nvPr/>
          </p:nvSpPr>
          <p:spPr>
            <a:xfrm>
              <a:off x="2459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
            <p:cNvSpPr/>
            <p:nvPr/>
          </p:nvSpPr>
          <p:spPr>
            <a:xfrm>
              <a:off x="2459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
            <p:cNvSpPr/>
            <p:nvPr/>
          </p:nvSpPr>
          <p:spPr>
            <a:xfrm>
              <a:off x="2459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
            <p:cNvSpPr/>
            <p:nvPr/>
          </p:nvSpPr>
          <p:spPr>
            <a:xfrm>
              <a:off x="2459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
            <p:cNvSpPr/>
            <p:nvPr/>
          </p:nvSpPr>
          <p:spPr>
            <a:xfrm>
              <a:off x="2459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
            <p:cNvSpPr/>
            <p:nvPr/>
          </p:nvSpPr>
          <p:spPr>
            <a:xfrm>
              <a:off x="2459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
            <p:cNvSpPr/>
            <p:nvPr/>
          </p:nvSpPr>
          <p:spPr>
            <a:xfrm>
              <a:off x="2459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
            <p:cNvSpPr/>
            <p:nvPr/>
          </p:nvSpPr>
          <p:spPr>
            <a:xfrm>
              <a:off x="2459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
            <p:cNvSpPr/>
            <p:nvPr/>
          </p:nvSpPr>
          <p:spPr>
            <a:xfrm>
              <a:off x="2459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
            <p:cNvSpPr/>
            <p:nvPr/>
          </p:nvSpPr>
          <p:spPr>
            <a:xfrm>
              <a:off x="2611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
            <p:cNvSpPr/>
            <p:nvPr/>
          </p:nvSpPr>
          <p:spPr>
            <a:xfrm>
              <a:off x="2611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
            <p:cNvSpPr/>
            <p:nvPr/>
          </p:nvSpPr>
          <p:spPr>
            <a:xfrm>
              <a:off x="2611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
            <p:cNvSpPr/>
            <p:nvPr/>
          </p:nvSpPr>
          <p:spPr>
            <a:xfrm>
              <a:off x="2611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
            <p:cNvSpPr/>
            <p:nvPr/>
          </p:nvSpPr>
          <p:spPr>
            <a:xfrm>
              <a:off x="2611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
            <p:cNvSpPr/>
            <p:nvPr/>
          </p:nvSpPr>
          <p:spPr>
            <a:xfrm>
              <a:off x="2611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
            <p:cNvSpPr/>
            <p:nvPr/>
          </p:nvSpPr>
          <p:spPr>
            <a:xfrm>
              <a:off x="2611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
            <p:cNvSpPr/>
            <p:nvPr/>
          </p:nvSpPr>
          <p:spPr>
            <a:xfrm>
              <a:off x="2611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
            <p:cNvSpPr/>
            <p:nvPr/>
          </p:nvSpPr>
          <p:spPr>
            <a:xfrm>
              <a:off x="2611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
            <p:cNvSpPr/>
            <p:nvPr/>
          </p:nvSpPr>
          <p:spPr>
            <a:xfrm>
              <a:off x="2611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
            <p:cNvSpPr/>
            <p:nvPr/>
          </p:nvSpPr>
          <p:spPr>
            <a:xfrm>
              <a:off x="2611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
            <p:cNvSpPr/>
            <p:nvPr/>
          </p:nvSpPr>
          <p:spPr>
            <a:xfrm>
              <a:off x="2611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
            <p:cNvSpPr/>
            <p:nvPr/>
          </p:nvSpPr>
          <p:spPr>
            <a:xfrm>
              <a:off x="2611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
            <p:cNvSpPr/>
            <p:nvPr/>
          </p:nvSpPr>
          <p:spPr>
            <a:xfrm>
              <a:off x="2611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
            <p:cNvSpPr/>
            <p:nvPr/>
          </p:nvSpPr>
          <p:spPr>
            <a:xfrm>
              <a:off x="2611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482"/>
        <p:cNvGrpSpPr/>
        <p:nvPr/>
      </p:nvGrpSpPr>
      <p:grpSpPr>
        <a:xfrm>
          <a:off x="0" y="0"/>
          <a:ext cx="0" cy="0"/>
          <a:chOff x="0" y="0"/>
          <a:chExt cx="0" cy="0"/>
        </a:xfrm>
      </p:grpSpPr>
      <p:sp>
        <p:nvSpPr>
          <p:cNvPr id="1483" name="Google Shape;1483;p7"/>
          <p:cNvSpPr txBox="1">
            <a:spLocks noGrp="1"/>
          </p:cNvSpPr>
          <p:nvPr>
            <p:ph type="title"/>
          </p:nvPr>
        </p:nvSpPr>
        <p:spPr>
          <a:xfrm>
            <a:off x="653674" y="600200"/>
            <a:ext cx="747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484" name="Google Shape;1484;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85" name="Google Shape;1485;p7"/>
          <p:cNvSpPr/>
          <p:nvPr/>
        </p:nvSpPr>
        <p:spPr>
          <a:xfrm>
            <a:off x="8105625" y="0"/>
            <a:ext cx="4086375" cy="6883175"/>
          </a:xfrm>
          <a:custGeom>
            <a:avLst/>
            <a:gdLst/>
            <a:ahLst/>
            <a:cxnLst/>
            <a:rect l="l" t="t" r="r" b="b"/>
            <a:pathLst>
              <a:path w="163455" h="275327" extrusionOk="0">
                <a:moveTo>
                  <a:pt x="163455" y="274320"/>
                </a:moveTo>
                <a:lnTo>
                  <a:pt x="163018" y="0"/>
                </a:lnTo>
                <a:lnTo>
                  <a:pt x="57686" y="0"/>
                </a:lnTo>
                <a:lnTo>
                  <a:pt x="0" y="275327"/>
                </a:lnTo>
                <a:close/>
              </a:path>
            </a:pathLst>
          </a:custGeom>
          <a:solidFill>
            <a:schemeClr val="accent1"/>
          </a:solidFill>
          <a:ln>
            <a:noFill/>
          </a:ln>
        </p:spPr>
      </p:sp>
      <p:grpSp>
        <p:nvGrpSpPr>
          <p:cNvPr id="1486" name="Google Shape;1486;p7"/>
          <p:cNvGrpSpPr/>
          <p:nvPr/>
        </p:nvGrpSpPr>
        <p:grpSpPr>
          <a:xfrm>
            <a:off x="94400" y="90950"/>
            <a:ext cx="2322600" cy="2295706"/>
            <a:chOff x="325900" y="96175"/>
            <a:chExt cx="2322600" cy="2295706"/>
          </a:xfrm>
        </p:grpSpPr>
        <p:sp>
          <p:nvSpPr>
            <p:cNvPr id="1487" name="Google Shape;1487;p7"/>
            <p:cNvSpPr/>
            <p:nvPr/>
          </p:nvSpPr>
          <p:spPr>
            <a:xfrm>
              <a:off x="325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7"/>
            <p:cNvSpPr/>
            <p:nvPr/>
          </p:nvSpPr>
          <p:spPr>
            <a:xfrm>
              <a:off x="325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7"/>
            <p:cNvSpPr/>
            <p:nvPr/>
          </p:nvSpPr>
          <p:spPr>
            <a:xfrm>
              <a:off x="325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7"/>
            <p:cNvSpPr/>
            <p:nvPr/>
          </p:nvSpPr>
          <p:spPr>
            <a:xfrm>
              <a:off x="325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7"/>
            <p:cNvSpPr/>
            <p:nvPr/>
          </p:nvSpPr>
          <p:spPr>
            <a:xfrm>
              <a:off x="325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7"/>
            <p:cNvSpPr/>
            <p:nvPr/>
          </p:nvSpPr>
          <p:spPr>
            <a:xfrm>
              <a:off x="325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7"/>
            <p:cNvSpPr/>
            <p:nvPr/>
          </p:nvSpPr>
          <p:spPr>
            <a:xfrm>
              <a:off x="325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7"/>
            <p:cNvSpPr/>
            <p:nvPr/>
          </p:nvSpPr>
          <p:spPr>
            <a:xfrm>
              <a:off x="325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7"/>
            <p:cNvSpPr/>
            <p:nvPr/>
          </p:nvSpPr>
          <p:spPr>
            <a:xfrm>
              <a:off x="325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7"/>
            <p:cNvSpPr/>
            <p:nvPr/>
          </p:nvSpPr>
          <p:spPr>
            <a:xfrm>
              <a:off x="325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7"/>
            <p:cNvSpPr/>
            <p:nvPr/>
          </p:nvSpPr>
          <p:spPr>
            <a:xfrm>
              <a:off x="325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7"/>
            <p:cNvSpPr/>
            <p:nvPr/>
          </p:nvSpPr>
          <p:spPr>
            <a:xfrm>
              <a:off x="325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7"/>
            <p:cNvSpPr/>
            <p:nvPr/>
          </p:nvSpPr>
          <p:spPr>
            <a:xfrm>
              <a:off x="325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7"/>
            <p:cNvSpPr/>
            <p:nvPr/>
          </p:nvSpPr>
          <p:spPr>
            <a:xfrm>
              <a:off x="325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7"/>
            <p:cNvSpPr/>
            <p:nvPr/>
          </p:nvSpPr>
          <p:spPr>
            <a:xfrm>
              <a:off x="325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7"/>
            <p:cNvSpPr/>
            <p:nvPr/>
          </p:nvSpPr>
          <p:spPr>
            <a:xfrm>
              <a:off x="478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7"/>
            <p:cNvSpPr/>
            <p:nvPr/>
          </p:nvSpPr>
          <p:spPr>
            <a:xfrm>
              <a:off x="478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7"/>
            <p:cNvSpPr/>
            <p:nvPr/>
          </p:nvSpPr>
          <p:spPr>
            <a:xfrm>
              <a:off x="478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7"/>
            <p:cNvSpPr/>
            <p:nvPr/>
          </p:nvSpPr>
          <p:spPr>
            <a:xfrm>
              <a:off x="478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7"/>
            <p:cNvSpPr/>
            <p:nvPr/>
          </p:nvSpPr>
          <p:spPr>
            <a:xfrm>
              <a:off x="478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7"/>
            <p:cNvSpPr/>
            <p:nvPr/>
          </p:nvSpPr>
          <p:spPr>
            <a:xfrm>
              <a:off x="478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7"/>
            <p:cNvSpPr/>
            <p:nvPr/>
          </p:nvSpPr>
          <p:spPr>
            <a:xfrm>
              <a:off x="478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7"/>
            <p:cNvSpPr/>
            <p:nvPr/>
          </p:nvSpPr>
          <p:spPr>
            <a:xfrm>
              <a:off x="478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7"/>
            <p:cNvSpPr/>
            <p:nvPr/>
          </p:nvSpPr>
          <p:spPr>
            <a:xfrm>
              <a:off x="478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7"/>
            <p:cNvSpPr/>
            <p:nvPr/>
          </p:nvSpPr>
          <p:spPr>
            <a:xfrm>
              <a:off x="478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7"/>
            <p:cNvSpPr/>
            <p:nvPr/>
          </p:nvSpPr>
          <p:spPr>
            <a:xfrm>
              <a:off x="478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7"/>
            <p:cNvSpPr/>
            <p:nvPr/>
          </p:nvSpPr>
          <p:spPr>
            <a:xfrm>
              <a:off x="478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7"/>
            <p:cNvSpPr/>
            <p:nvPr/>
          </p:nvSpPr>
          <p:spPr>
            <a:xfrm>
              <a:off x="478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7"/>
            <p:cNvSpPr/>
            <p:nvPr/>
          </p:nvSpPr>
          <p:spPr>
            <a:xfrm>
              <a:off x="478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7"/>
            <p:cNvSpPr/>
            <p:nvPr/>
          </p:nvSpPr>
          <p:spPr>
            <a:xfrm>
              <a:off x="478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7"/>
            <p:cNvSpPr/>
            <p:nvPr/>
          </p:nvSpPr>
          <p:spPr>
            <a:xfrm>
              <a:off x="630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7"/>
            <p:cNvSpPr/>
            <p:nvPr/>
          </p:nvSpPr>
          <p:spPr>
            <a:xfrm>
              <a:off x="630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7"/>
            <p:cNvSpPr/>
            <p:nvPr/>
          </p:nvSpPr>
          <p:spPr>
            <a:xfrm>
              <a:off x="630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7"/>
            <p:cNvSpPr/>
            <p:nvPr/>
          </p:nvSpPr>
          <p:spPr>
            <a:xfrm>
              <a:off x="630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7"/>
            <p:cNvSpPr/>
            <p:nvPr/>
          </p:nvSpPr>
          <p:spPr>
            <a:xfrm>
              <a:off x="630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7"/>
            <p:cNvSpPr/>
            <p:nvPr/>
          </p:nvSpPr>
          <p:spPr>
            <a:xfrm>
              <a:off x="630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7"/>
            <p:cNvSpPr/>
            <p:nvPr/>
          </p:nvSpPr>
          <p:spPr>
            <a:xfrm>
              <a:off x="630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7"/>
            <p:cNvSpPr/>
            <p:nvPr/>
          </p:nvSpPr>
          <p:spPr>
            <a:xfrm>
              <a:off x="630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7"/>
            <p:cNvSpPr/>
            <p:nvPr/>
          </p:nvSpPr>
          <p:spPr>
            <a:xfrm>
              <a:off x="630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7"/>
            <p:cNvSpPr/>
            <p:nvPr/>
          </p:nvSpPr>
          <p:spPr>
            <a:xfrm>
              <a:off x="630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7"/>
            <p:cNvSpPr/>
            <p:nvPr/>
          </p:nvSpPr>
          <p:spPr>
            <a:xfrm>
              <a:off x="630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7"/>
            <p:cNvSpPr/>
            <p:nvPr/>
          </p:nvSpPr>
          <p:spPr>
            <a:xfrm>
              <a:off x="630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7"/>
            <p:cNvSpPr/>
            <p:nvPr/>
          </p:nvSpPr>
          <p:spPr>
            <a:xfrm>
              <a:off x="630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7"/>
            <p:cNvSpPr/>
            <p:nvPr/>
          </p:nvSpPr>
          <p:spPr>
            <a:xfrm>
              <a:off x="630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
            <p:cNvSpPr/>
            <p:nvPr/>
          </p:nvSpPr>
          <p:spPr>
            <a:xfrm>
              <a:off x="630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7"/>
            <p:cNvSpPr/>
            <p:nvPr/>
          </p:nvSpPr>
          <p:spPr>
            <a:xfrm>
              <a:off x="783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7"/>
            <p:cNvSpPr/>
            <p:nvPr/>
          </p:nvSpPr>
          <p:spPr>
            <a:xfrm>
              <a:off x="783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7"/>
            <p:cNvSpPr/>
            <p:nvPr/>
          </p:nvSpPr>
          <p:spPr>
            <a:xfrm>
              <a:off x="783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7"/>
            <p:cNvSpPr/>
            <p:nvPr/>
          </p:nvSpPr>
          <p:spPr>
            <a:xfrm>
              <a:off x="783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7"/>
            <p:cNvSpPr/>
            <p:nvPr/>
          </p:nvSpPr>
          <p:spPr>
            <a:xfrm>
              <a:off x="783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7"/>
            <p:cNvSpPr/>
            <p:nvPr/>
          </p:nvSpPr>
          <p:spPr>
            <a:xfrm>
              <a:off x="783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7"/>
            <p:cNvSpPr/>
            <p:nvPr/>
          </p:nvSpPr>
          <p:spPr>
            <a:xfrm>
              <a:off x="783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7"/>
            <p:cNvSpPr/>
            <p:nvPr/>
          </p:nvSpPr>
          <p:spPr>
            <a:xfrm>
              <a:off x="783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7"/>
            <p:cNvSpPr/>
            <p:nvPr/>
          </p:nvSpPr>
          <p:spPr>
            <a:xfrm>
              <a:off x="783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7"/>
            <p:cNvSpPr/>
            <p:nvPr/>
          </p:nvSpPr>
          <p:spPr>
            <a:xfrm>
              <a:off x="783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7"/>
            <p:cNvSpPr/>
            <p:nvPr/>
          </p:nvSpPr>
          <p:spPr>
            <a:xfrm>
              <a:off x="783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7"/>
            <p:cNvSpPr/>
            <p:nvPr/>
          </p:nvSpPr>
          <p:spPr>
            <a:xfrm>
              <a:off x="783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7"/>
            <p:cNvSpPr/>
            <p:nvPr/>
          </p:nvSpPr>
          <p:spPr>
            <a:xfrm>
              <a:off x="783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7"/>
            <p:cNvSpPr/>
            <p:nvPr/>
          </p:nvSpPr>
          <p:spPr>
            <a:xfrm>
              <a:off x="783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7"/>
            <p:cNvSpPr/>
            <p:nvPr/>
          </p:nvSpPr>
          <p:spPr>
            <a:xfrm>
              <a:off x="783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7"/>
            <p:cNvSpPr/>
            <p:nvPr/>
          </p:nvSpPr>
          <p:spPr>
            <a:xfrm>
              <a:off x="935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7"/>
            <p:cNvSpPr/>
            <p:nvPr/>
          </p:nvSpPr>
          <p:spPr>
            <a:xfrm>
              <a:off x="935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7"/>
            <p:cNvSpPr/>
            <p:nvPr/>
          </p:nvSpPr>
          <p:spPr>
            <a:xfrm>
              <a:off x="935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7"/>
            <p:cNvSpPr/>
            <p:nvPr/>
          </p:nvSpPr>
          <p:spPr>
            <a:xfrm>
              <a:off x="935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7"/>
            <p:cNvSpPr/>
            <p:nvPr/>
          </p:nvSpPr>
          <p:spPr>
            <a:xfrm>
              <a:off x="935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7"/>
            <p:cNvSpPr/>
            <p:nvPr/>
          </p:nvSpPr>
          <p:spPr>
            <a:xfrm>
              <a:off x="935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7"/>
            <p:cNvSpPr/>
            <p:nvPr/>
          </p:nvSpPr>
          <p:spPr>
            <a:xfrm>
              <a:off x="935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
            <p:cNvSpPr/>
            <p:nvPr/>
          </p:nvSpPr>
          <p:spPr>
            <a:xfrm>
              <a:off x="935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7"/>
            <p:cNvSpPr/>
            <p:nvPr/>
          </p:nvSpPr>
          <p:spPr>
            <a:xfrm>
              <a:off x="935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7"/>
            <p:cNvSpPr/>
            <p:nvPr/>
          </p:nvSpPr>
          <p:spPr>
            <a:xfrm>
              <a:off x="935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7"/>
            <p:cNvSpPr/>
            <p:nvPr/>
          </p:nvSpPr>
          <p:spPr>
            <a:xfrm>
              <a:off x="935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7"/>
            <p:cNvSpPr/>
            <p:nvPr/>
          </p:nvSpPr>
          <p:spPr>
            <a:xfrm>
              <a:off x="935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7"/>
            <p:cNvSpPr/>
            <p:nvPr/>
          </p:nvSpPr>
          <p:spPr>
            <a:xfrm>
              <a:off x="935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7"/>
            <p:cNvSpPr/>
            <p:nvPr/>
          </p:nvSpPr>
          <p:spPr>
            <a:xfrm>
              <a:off x="935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7"/>
            <p:cNvSpPr/>
            <p:nvPr/>
          </p:nvSpPr>
          <p:spPr>
            <a:xfrm>
              <a:off x="935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7"/>
            <p:cNvSpPr/>
            <p:nvPr/>
          </p:nvSpPr>
          <p:spPr>
            <a:xfrm>
              <a:off x="1087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7"/>
            <p:cNvSpPr/>
            <p:nvPr/>
          </p:nvSpPr>
          <p:spPr>
            <a:xfrm>
              <a:off x="1087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7"/>
            <p:cNvSpPr/>
            <p:nvPr/>
          </p:nvSpPr>
          <p:spPr>
            <a:xfrm>
              <a:off x="1087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7"/>
            <p:cNvSpPr/>
            <p:nvPr/>
          </p:nvSpPr>
          <p:spPr>
            <a:xfrm>
              <a:off x="1087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7"/>
            <p:cNvSpPr/>
            <p:nvPr/>
          </p:nvSpPr>
          <p:spPr>
            <a:xfrm>
              <a:off x="1087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7"/>
            <p:cNvSpPr/>
            <p:nvPr/>
          </p:nvSpPr>
          <p:spPr>
            <a:xfrm>
              <a:off x="1087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7"/>
            <p:cNvSpPr/>
            <p:nvPr/>
          </p:nvSpPr>
          <p:spPr>
            <a:xfrm>
              <a:off x="1087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7"/>
            <p:cNvSpPr/>
            <p:nvPr/>
          </p:nvSpPr>
          <p:spPr>
            <a:xfrm>
              <a:off x="1087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7"/>
            <p:cNvSpPr/>
            <p:nvPr/>
          </p:nvSpPr>
          <p:spPr>
            <a:xfrm>
              <a:off x="1087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7"/>
            <p:cNvSpPr/>
            <p:nvPr/>
          </p:nvSpPr>
          <p:spPr>
            <a:xfrm>
              <a:off x="1087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7"/>
            <p:cNvSpPr/>
            <p:nvPr/>
          </p:nvSpPr>
          <p:spPr>
            <a:xfrm>
              <a:off x="1087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7"/>
            <p:cNvSpPr/>
            <p:nvPr/>
          </p:nvSpPr>
          <p:spPr>
            <a:xfrm>
              <a:off x="1087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7"/>
            <p:cNvSpPr/>
            <p:nvPr/>
          </p:nvSpPr>
          <p:spPr>
            <a:xfrm>
              <a:off x="1087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7"/>
            <p:cNvSpPr/>
            <p:nvPr/>
          </p:nvSpPr>
          <p:spPr>
            <a:xfrm>
              <a:off x="1087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7"/>
            <p:cNvSpPr/>
            <p:nvPr/>
          </p:nvSpPr>
          <p:spPr>
            <a:xfrm>
              <a:off x="1087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7"/>
            <p:cNvSpPr/>
            <p:nvPr/>
          </p:nvSpPr>
          <p:spPr>
            <a:xfrm>
              <a:off x="1240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7"/>
            <p:cNvSpPr/>
            <p:nvPr/>
          </p:nvSpPr>
          <p:spPr>
            <a:xfrm>
              <a:off x="1240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7"/>
            <p:cNvSpPr/>
            <p:nvPr/>
          </p:nvSpPr>
          <p:spPr>
            <a:xfrm>
              <a:off x="1240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7"/>
            <p:cNvSpPr/>
            <p:nvPr/>
          </p:nvSpPr>
          <p:spPr>
            <a:xfrm>
              <a:off x="1240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7"/>
            <p:cNvSpPr/>
            <p:nvPr/>
          </p:nvSpPr>
          <p:spPr>
            <a:xfrm>
              <a:off x="1240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7"/>
            <p:cNvSpPr/>
            <p:nvPr/>
          </p:nvSpPr>
          <p:spPr>
            <a:xfrm>
              <a:off x="1240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7"/>
            <p:cNvSpPr/>
            <p:nvPr/>
          </p:nvSpPr>
          <p:spPr>
            <a:xfrm>
              <a:off x="1240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7"/>
            <p:cNvSpPr/>
            <p:nvPr/>
          </p:nvSpPr>
          <p:spPr>
            <a:xfrm>
              <a:off x="1240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7"/>
            <p:cNvSpPr/>
            <p:nvPr/>
          </p:nvSpPr>
          <p:spPr>
            <a:xfrm>
              <a:off x="1240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7"/>
            <p:cNvSpPr/>
            <p:nvPr/>
          </p:nvSpPr>
          <p:spPr>
            <a:xfrm>
              <a:off x="1240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7"/>
            <p:cNvSpPr/>
            <p:nvPr/>
          </p:nvSpPr>
          <p:spPr>
            <a:xfrm>
              <a:off x="1240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7"/>
            <p:cNvSpPr/>
            <p:nvPr/>
          </p:nvSpPr>
          <p:spPr>
            <a:xfrm>
              <a:off x="1240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7"/>
            <p:cNvSpPr/>
            <p:nvPr/>
          </p:nvSpPr>
          <p:spPr>
            <a:xfrm>
              <a:off x="1240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7"/>
            <p:cNvSpPr/>
            <p:nvPr/>
          </p:nvSpPr>
          <p:spPr>
            <a:xfrm>
              <a:off x="1240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7"/>
            <p:cNvSpPr/>
            <p:nvPr/>
          </p:nvSpPr>
          <p:spPr>
            <a:xfrm>
              <a:off x="1240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7"/>
            <p:cNvSpPr/>
            <p:nvPr/>
          </p:nvSpPr>
          <p:spPr>
            <a:xfrm>
              <a:off x="1392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7"/>
            <p:cNvSpPr/>
            <p:nvPr/>
          </p:nvSpPr>
          <p:spPr>
            <a:xfrm>
              <a:off x="1392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7"/>
            <p:cNvSpPr/>
            <p:nvPr/>
          </p:nvSpPr>
          <p:spPr>
            <a:xfrm>
              <a:off x="1392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7"/>
            <p:cNvSpPr/>
            <p:nvPr/>
          </p:nvSpPr>
          <p:spPr>
            <a:xfrm>
              <a:off x="1392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7"/>
            <p:cNvSpPr/>
            <p:nvPr/>
          </p:nvSpPr>
          <p:spPr>
            <a:xfrm>
              <a:off x="1392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7"/>
            <p:cNvSpPr/>
            <p:nvPr/>
          </p:nvSpPr>
          <p:spPr>
            <a:xfrm>
              <a:off x="1392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7"/>
            <p:cNvSpPr/>
            <p:nvPr/>
          </p:nvSpPr>
          <p:spPr>
            <a:xfrm>
              <a:off x="1392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7"/>
            <p:cNvSpPr/>
            <p:nvPr/>
          </p:nvSpPr>
          <p:spPr>
            <a:xfrm>
              <a:off x="1392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7"/>
            <p:cNvSpPr/>
            <p:nvPr/>
          </p:nvSpPr>
          <p:spPr>
            <a:xfrm>
              <a:off x="1392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7"/>
            <p:cNvSpPr/>
            <p:nvPr/>
          </p:nvSpPr>
          <p:spPr>
            <a:xfrm>
              <a:off x="1392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7"/>
            <p:cNvSpPr/>
            <p:nvPr/>
          </p:nvSpPr>
          <p:spPr>
            <a:xfrm>
              <a:off x="1392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7"/>
            <p:cNvSpPr/>
            <p:nvPr/>
          </p:nvSpPr>
          <p:spPr>
            <a:xfrm>
              <a:off x="1392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7"/>
            <p:cNvSpPr/>
            <p:nvPr/>
          </p:nvSpPr>
          <p:spPr>
            <a:xfrm>
              <a:off x="1392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7"/>
            <p:cNvSpPr/>
            <p:nvPr/>
          </p:nvSpPr>
          <p:spPr>
            <a:xfrm>
              <a:off x="1392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7"/>
            <p:cNvSpPr/>
            <p:nvPr/>
          </p:nvSpPr>
          <p:spPr>
            <a:xfrm>
              <a:off x="1392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
            <p:cNvSpPr/>
            <p:nvPr/>
          </p:nvSpPr>
          <p:spPr>
            <a:xfrm>
              <a:off x="1545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7"/>
            <p:cNvSpPr/>
            <p:nvPr/>
          </p:nvSpPr>
          <p:spPr>
            <a:xfrm>
              <a:off x="1545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7"/>
            <p:cNvSpPr/>
            <p:nvPr/>
          </p:nvSpPr>
          <p:spPr>
            <a:xfrm>
              <a:off x="1545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
            <p:cNvSpPr/>
            <p:nvPr/>
          </p:nvSpPr>
          <p:spPr>
            <a:xfrm>
              <a:off x="1545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
            <p:cNvSpPr/>
            <p:nvPr/>
          </p:nvSpPr>
          <p:spPr>
            <a:xfrm>
              <a:off x="1545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
            <p:cNvSpPr/>
            <p:nvPr/>
          </p:nvSpPr>
          <p:spPr>
            <a:xfrm>
              <a:off x="1545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
            <p:cNvSpPr/>
            <p:nvPr/>
          </p:nvSpPr>
          <p:spPr>
            <a:xfrm>
              <a:off x="1545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7"/>
            <p:cNvSpPr/>
            <p:nvPr/>
          </p:nvSpPr>
          <p:spPr>
            <a:xfrm>
              <a:off x="1545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7"/>
            <p:cNvSpPr/>
            <p:nvPr/>
          </p:nvSpPr>
          <p:spPr>
            <a:xfrm>
              <a:off x="1545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
            <p:cNvSpPr/>
            <p:nvPr/>
          </p:nvSpPr>
          <p:spPr>
            <a:xfrm>
              <a:off x="1545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
            <p:cNvSpPr/>
            <p:nvPr/>
          </p:nvSpPr>
          <p:spPr>
            <a:xfrm>
              <a:off x="1545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
            <p:cNvSpPr/>
            <p:nvPr/>
          </p:nvSpPr>
          <p:spPr>
            <a:xfrm>
              <a:off x="1545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
            <p:cNvSpPr/>
            <p:nvPr/>
          </p:nvSpPr>
          <p:spPr>
            <a:xfrm>
              <a:off x="1545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
            <p:cNvSpPr/>
            <p:nvPr/>
          </p:nvSpPr>
          <p:spPr>
            <a:xfrm>
              <a:off x="1545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
            <p:cNvSpPr/>
            <p:nvPr/>
          </p:nvSpPr>
          <p:spPr>
            <a:xfrm>
              <a:off x="1545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
            <p:cNvSpPr/>
            <p:nvPr/>
          </p:nvSpPr>
          <p:spPr>
            <a:xfrm>
              <a:off x="1697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
            <p:cNvSpPr/>
            <p:nvPr/>
          </p:nvSpPr>
          <p:spPr>
            <a:xfrm>
              <a:off x="1697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
            <p:cNvSpPr/>
            <p:nvPr/>
          </p:nvSpPr>
          <p:spPr>
            <a:xfrm>
              <a:off x="1697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
            <p:cNvSpPr/>
            <p:nvPr/>
          </p:nvSpPr>
          <p:spPr>
            <a:xfrm>
              <a:off x="1697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
            <p:cNvSpPr/>
            <p:nvPr/>
          </p:nvSpPr>
          <p:spPr>
            <a:xfrm>
              <a:off x="1697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
            <p:cNvSpPr/>
            <p:nvPr/>
          </p:nvSpPr>
          <p:spPr>
            <a:xfrm>
              <a:off x="1697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
            <p:cNvSpPr/>
            <p:nvPr/>
          </p:nvSpPr>
          <p:spPr>
            <a:xfrm>
              <a:off x="1697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
            <p:cNvSpPr/>
            <p:nvPr/>
          </p:nvSpPr>
          <p:spPr>
            <a:xfrm>
              <a:off x="1697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
            <p:cNvSpPr/>
            <p:nvPr/>
          </p:nvSpPr>
          <p:spPr>
            <a:xfrm>
              <a:off x="1697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
            <p:cNvSpPr/>
            <p:nvPr/>
          </p:nvSpPr>
          <p:spPr>
            <a:xfrm>
              <a:off x="1697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
            <p:cNvSpPr/>
            <p:nvPr/>
          </p:nvSpPr>
          <p:spPr>
            <a:xfrm>
              <a:off x="1697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
            <p:cNvSpPr/>
            <p:nvPr/>
          </p:nvSpPr>
          <p:spPr>
            <a:xfrm>
              <a:off x="1697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
            <p:cNvSpPr/>
            <p:nvPr/>
          </p:nvSpPr>
          <p:spPr>
            <a:xfrm>
              <a:off x="1697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
            <p:cNvSpPr/>
            <p:nvPr/>
          </p:nvSpPr>
          <p:spPr>
            <a:xfrm>
              <a:off x="1697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
            <p:cNvSpPr/>
            <p:nvPr/>
          </p:nvSpPr>
          <p:spPr>
            <a:xfrm>
              <a:off x="1697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
            <p:cNvSpPr/>
            <p:nvPr/>
          </p:nvSpPr>
          <p:spPr>
            <a:xfrm>
              <a:off x="1849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
            <p:cNvSpPr/>
            <p:nvPr/>
          </p:nvSpPr>
          <p:spPr>
            <a:xfrm>
              <a:off x="1849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
            <p:cNvSpPr/>
            <p:nvPr/>
          </p:nvSpPr>
          <p:spPr>
            <a:xfrm>
              <a:off x="1849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
            <p:cNvSpPr/>
            <p:nvPr/>
          </p:nvSpPr>
          <p:spPr>
            <a:xfrm>
              <a:off x="1849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
            <p:cNvSpPr/>
            <p:nvPr/>
          </p:nvSpPr>
          <p:spPr>
            <a:xfrm>
              <a:off x="1849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
            <p:cNvSpPr/>
            <p:nvPr/>
          </p:nvSpPr>
          <p:spPr>
            <a:xfrm>
              <a:off x="1849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
            <p:cNvSpPr/>
            <p:nvPr/>
          </p:nvSpPr>
          <p:spPr>
            <a:xfrm>
              <a:off x="1849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
            <p:cNvSpPr/>
            <p:nvPr/>
          </p:nvSpPr>
          <p:spPr>
            <a:xfrm>
              <a:off x="1849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
            <p:cNvSpPr/>
            <p:nvPr/>
          </p:nvSpPr>
          <p:spPr>
            <a:xfrm>
              <a:off x="1849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
            <p:cNvSpPr/>
            <p:nvPr/>
          </p:nvSpPr>
          <p:spPr>
            <a:xfrm>
              <a:off x="1849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
            <p:cNvSpPr/>
            <p:nvPr/>
          </p:nvSpPr>
          <p:spPr>
            <a:xfrm>
              <a:off x="1849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
            <p:cNvSpPr/>
            <p:nvPr/>
          </p:nvSpPr>
          <p:spPr>
            <a:xfrm>
              <a:off x="1849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
            <p:cNvSpPr/>
            <p:nvPr/>
          </p:nvSpPr>
          <p:spPr>
            <a:xfrm>
              <a:off x="1849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
            <p:cNvSpPr/>
            <p:nvPr/>
          </p:nvSpPr>
          <p:spPr>
            <a:xfrm>
              <a:off x="1849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
            <p:cNvSpPr/>
            <p:nvPr/>
          </p:nvSpPr>
          <p:spPr>
            <a:xfrm>
              <a:off x="1849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
            <p:cNvSpPr/>
            <p:nvPr/>
          </p:nvSpPr>
          <p:spPr>
            <a:xfrm>
              <a:off x="2002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
            <p:cNvSpPr/>
            <p:nvPr/>
          </p:nvSpPr>
          <p:spPr>
            <a:xfrm>
              <a:off x="2002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
            <p:cNvSpPr/>
            <p:nvPr/>
          </p:nvSpPr>
          <p:spPr>
            <a:xfrm>
              <a:off x="2002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
            <p:cNvSpPr/>
            <p:nvPr/>
          </p:nvSpPr>
          <p:spPr>
            <a:xfrm>
              <a:off x="2002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
            <p:cNvSpPr/>
            <p:nvPr/>
          </p:nvSpPr>
          <p:spPr>
            <a:xfrm>
              <a:off x="2002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
            <p:cNvSpPr/>
            <p:nvPr/>
          </p:nvSpPr>
          <p:spPr>
            <a:xfrm>
              <a:off x="2002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
            <p:cNvSpPr/>
            <p:nvPr/>
          </p:nvSpPr>
          <p:spPr>
            <a:xfrm>
              <a:off x="2002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
            <p:cNvSpPr/>
            <p:nvPr/>
          </p:nvSpPr>
          <p:spPr>
            <a:xfrm>
              <a:off x="2002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
            <p:cNvSpPr/>
            <p:nvPr/>
          </p:nvSpPr>
          <p:spPr>
            <a:xfrm>
              <a:off x="2002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
            <p:cNvSpPr/>
            <p:nvPr/>
          </p:nvSpPr>
          <p:spPr>
            <a:xfrm>
              <a:off x="2002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
            <p:cNvSpPr/>
            <p:nvPr/>
          </p:nvSpPr>
          <p:spPr>
            <a:xfrm>
              <a:off x="2002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
            <p:cNvSpPr/>
            <p:nvPr/>
          </p:nvSpPr>
          <p:spPr>
            <a:xfrm>
              <a:off x="2002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
            <p:cNvSpPr/>
            <p:nvPr/>
          </p:nvSpPr>
          <p:spPr>
            <a:xfrm>
              <a:off x="2002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
            <p:cNvSpPr/>
            <p:nvPr/>
          </p:nvSpPr>
          <p:spPr>
            <a:xfrm>
              <a:off x="2002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
            <p:cNvSpPr/>
            <p:nvPr/>
          </p:nvSpPr>
          <p:spPr>
            <a:xfrm>
              <a:off x="2002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
            <p:cNvSpPr/>
            <p:nvPr/>
          </p:nvSpPr>
          <p:spPr>
            <a:xfrm>
              <a:off x="2154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
            <p:cNvSpPr/>
            <p:nvPr/>
          </p:nvSpPr>
          <p:spPr>
            <a:xfrm>
              <a:off x="2154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
            <p:cNvSpPr/>
            <p:nvPr/>
          </p:nvSpPr>
          <p:spPr>
            <a:xfrm>
              <a:off x="2154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
            <p:cNvSpPr/>
            <p:nvPr/>
          </p:nvSpPr>
          <p:spPr>
            <a:xfrm>
              <a:off x="2154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
            <p:cNvSpPr/>
            <p:nvPr/>
          </p:nvSpPr>
          <p:spPr>
            <a:xfrm>
              <a:off x="2154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
            <p:cNvSpPr/>
            <p:nvPr/>
          </p:nvSpPr>
          <p:spPr>
            <a:xfrm>
              <a:off x="2154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
            <p:cNvSpPr/>
            <p:nvPr/>
          </p:nvSpPr>
          <p:spPr>
            <a:xfrm>
              <a:off x="2154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
            <p:cNvSpPr/>
            <p:nvPr/>
          </p:nvSpPr>
          <p:spPr>
            <a:xfrm>
              <a:off x="2154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
            <p:cNvSpPr/>
            <p:nvPr/>
          </p:nvSpPr>
          <p:spPr>
            <a:xfrm>
              <a:off x="2154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
            <p:cNvSpPr/>
            <p:nvPr/>
          </p:nvSpPr>
          <p:spPr>
            <a:xfrm>
              <a:off x="2154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7"/>
            <p:cNvSpPr/>
            <p:nvPr/>
          </p:nvSpPr>
          <p:spPr>
            <a:xfrm>
              <a:off x="2154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
            <p:cNvSpPr/>
            <p:nvPr/>
          </p:nvSpPr>
          <p:spPr>
            <a:xfrm>
              <a:off x="2154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
            <p:cNvSpPr/>
            <p:nvPr/>
          </p:nvSpPr>
          <p:spPr>
            <a:xfrm>
              <a:off x="2154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
            <p:cNvSpPr/>
            <p:nvPr/>
          </p:nvSpPr>
          <p:spPr>
            <a:xfrm>
              <a:off x="2154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
            <p:cNvSpPr/>
            <p:nvPr/>
          </p:nvSpPr>
          <p:spPr>
            <a:xfrm>
              <a:off x="2154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
            <p:cNvSpPr/>
            <p:nvPr/>
          </p:nvSpPr>
          <p:spPr>
            <a:xfrm>
              <a:off x="2307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
            <p:cNvSpPr/>
            <p:nvPr/>
          </p:nvSpPr>
          <p:spPr>
            <a:xfrm>
              <a:off x="2307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
            <p:cNvSpPr/>
            <p:nvPr/>
          </p:nvSpPr>
          <p:spPr>
            <a:xfrm>
              <a:off x="2307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
            <p:cNvSpPr/>
            <p:nvPr/>
          </p:nvSpPr>
          <p:spPr>
            <a:xfrm>
              <a:off x="2307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
            <p:cNvSpPr/>
            <p:nvPr/>
          </p:nvSpPr>
          <p:spPr>
            <a:xfrm>
              <a:off x="2307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
            <p:cNvSpPr/>
            <p:nvPr/>
          </p:nvSpPr>
          <p:spPr>
            <a:xfrm>
              <a:off x="2307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
            <p:cNvSpPr/>
            <p:nvPr/>
          </p:nvSpPr>
          <p:spPr>
            <a:xfrm>
              <a:off x="2307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
            <p:cNvSpPr/>
            <p:nvPr/>
          </p:nvSpPr>
          <p:spPr>
            <a:xfrm>
              <a:off x="2307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
            <p:cNvSpPr/>
            <p:nvPr/>
          </p:nvSpPr>
          <p:spPr>
            <a:xfrm>
              <a:off x="2307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
            <p:cNvSpPr/>
            <p:nvPr/>
          </p:nvSpPr>
          <p:spPr>
            <a:xfrm>
              <a:off x="2307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
            <p:cNvSpPr/>
            <p:nvPr/>
          </p:nvSpPr>
          <p:spPr>
            <a:xfrm>
              <a:off x="2307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
            <p:cNvSpPr/>
            <p:nvPr/>
          </p:nvSpPr>
          <p:spPr>
            <a:xfrm>
              <a:off x="2307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
            <p:cNvSpPr/>
            <p:nvPr/>
          </p:nvSpPr>
          <p:spPr>
            <a:xfrm>
              <a:off x="2307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
            <p:cNvSpPr/>
            <p:nvPr/>
          </p:nvSpPr>
          <p:spPr>
            <a:xfrm>
              <a:off x="2307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
            <p:cNvSpPr/>
            <p:nvPr/>
          </p:nvSpPr>
          <p:spPr>
            <a:xfrm>
              <a:off x="2307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
            <p:cNvSpPr/>
            <p:nvPr/>
          </p:nvSpPr>
          <p:spPr>
            <a:xfrm>
              <a:off x="2459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
            <p:cNvSpPr/>
            <p:nvPr/>
          </p:nvSpPr>
          <p:spPr>
            <a:xfrm>
              <a:off x="2459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
            <p:cNvSpPr/>
            <p:nvPr/>
          </p:nvSpPr>
          <p:spPr>
            <a:xfrm>
              <a:off x="2459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
            <p:cNvSpPr/>
            <p:nvPr/>
          </p:nvSpPr>
          <p:spPr>
            <a:xfrm>
              <a:off x="2459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
            <p:cNvSpPr/>
            <p:nvPr/>
          </p:nvSpPr>
          <p:spPr>
            <a:xfrm>
              <a:off x="2459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
            <p:cNvSpPr/>
            <p:nvPr/>
          </p:nvSpPr>
          <p:spPr>
            <a:xfrm>
              <a:off x="2459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
            <p:cNvSpPr/>
            <p:nvPr/>
          </p:nvSpPr>
          <p:spPr>
            <a:xfrm>
              <a:off x="2459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
            <p:cNvSpPr/>
            <p:nvPr/>
          </p:nvSpPr>
          <p:spPr>
            <a:xfrm>
              <a:off x="2459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
            <p:cNvSpPr/>
            <p:nvPr/>
          </p:nvSpPr>
          <p:spPr>
            <a:xfrm>
              <a:off x="2459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
            <p:cNvSpPr/>
            <p:nvPr/>
          </p:nvSpPr>
          <p:spPr>
            <a:xfrm>
              <a:off x="2459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
            <p:cNvSpPr/>
            <p:nvPr/>
          </p:nvSpPr>
          <p:spPr>
            <a:xfrm>
              <a:off x="2459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
            <p:cNvSpPr/>
            <p:nvPr/>
          </p:nvSpPr>
          <p:spPr>
            <a:xfrm>
              <a:off x="2459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
            <p:cNvSpPr/>
            <p:nvPr/>
          </p:nvSpPr>
          <p:spPr>
            <a:xfrm>
              <a:off x="2459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
            <p:cNvSpPr/>
            <p:nvPr/>
          </p:nvSpPr>
          <p:spPr>
            <a:xfrm>
              <a:off x="2459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
            <p:cNvSpPr/>
            <p:nvPr/>
          </p:nvSpPr>
          <p:spPr>
            <a:xfrm>
              <a:off x="2459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
            <p:cNvSpPr/>
            <p:nvPr/>
          </p:nvSpPr>
          <p:spPr>
            <a:xfrm>
              <a:off x="2611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
            <p:cNvSpPr/>
            <p:nvPr/>
          </p:nvSpPr>
          <p:spPr>
            <a:xfrm>
              <a:off x="2611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
            <p:cNvSpPr/>
            <p:nvPr/>
          </p:nvSpPr>
          <p:spPr>
            <a:xfrm>
              <a:off x="2611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
            <p:cNvSpPr/>
            <p:nvPr/>
          </p:nvSpPr>
          <p:spPr>
            <a:xfrm>
              <a:off x="2611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
            <p:cNvSpPr/>
            <p:nvPr/>
          </p:nvSpPr>
          <p:spPr>
            <a:xfrm>
              <a:off x="2611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
            <p:cNvSpPr/>
            <p:nvPr/>
          </p:nvSpPr>
          <p:spPr>
            <a:xfrm>
              <a:off x="2611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
            <p:cNvSpPr/>
            <p:nvPr/>
          </p:nvSpPr>
          <p:spPr>
            <a:xfrm>
              <a:off x="2611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
            <p:cNvSpPr/>
            <p:nvPr/>
          </p:nvSpPr>
          <p:spPr>
            <a:xfrm>
              <a:off x="2611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
            <p:cNvSpPr/>
            <p:nvPr/>
          </p:nvSpPr>
          <p:spPr>
            <a:xfrm>
              <a:off x="2611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
            <p:cNvSpPr/>
            <p:nvPr/>
          </p:nvSpPr>
          <p:spPr>
            <a:xfrm>
              <a:off x="2611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
            <p:cNvSpPr/>
            <p:nvPr/>
          </p:nvSpPr>
          <p:spPr>
            <a:xfrm>
              <a:off x="2611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
            <p:cNvSpPr/>
            <p:nvPr/>
          </p:nvSpPr>
          <p:spPr>
            <a:xfrm>
              <a:off x="2611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
            <p:cNvSpPr/>
            <p:nvPr/>
          </p:nvSpPr>
          <p:spPr>
            <a:xfrm>
              <a:off x="2611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
            <p:cNvSpPr/>
            <p:nvPr/>
          </p:nvSpPr>
          <p:spPr>
            <a:xfrm>
              <a:off x="2611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
            <p:cNvSpPr/>
            <p:nvPr/>
          </p:nvSpPr>
          <p:spPr>
            <a:xfrm>
              <a:off x="2611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1727"/>
        <p:cNvGrpSpPr/>
        <p:nvPr/>
      </p:nvGrpSpPr>
      <p:grpSpPr>
        <a:xfrm>
          <a:off x="0" y="0"/>
          <a:ext cx="0" cy="0"/>
          <a:chOff x="0" y="0"/>
          <a:chExt cx="0" cy="0"/>
        </a:xfrm>
      </p:grpSpPr>
      <p:sp>
        <p:nvSpPr>
          <p:cNvPr id="1728" name="Google Shape;1728;p8"/>
          <p:cNvSpPr txBox="1">
            <a:spLocks noGrp="1"/>
          </p:cNvSpPr>
          <p:nvPr>
            <p:ph type="title"/>
          </p:nvPr>
        </p:nvSpPr>
        <p:spPr>
          <a:xfrm>
            <a:off x="415604" y="1123500"/>
            <a:ext cx="113610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solidFill>
                  <a:schemeClr val="accent2"/>
                </a:solidFill>
              </a:defRPr>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1729" name="Google Shape;172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730" name="Google Shape;1730;p8"/>
          <p:cNvGrpSpPr/>
          <p:nvPr/>
        </p:nvGrpSpPr>
        <p:grpSpPr>
          <a:xfrm>
            <a:off x="76100" y="4446625"/>
            <a:ext cx="2322600" cy="2295706"/>
            <a:chOff x="325900" y="96175"/>
            <a:chExt cx="2322600" cy="2295706"/>
          </a:xfrm>
        </p:grpSpPr>
        <p:sp>
          <p:nvSpPr>
            <p:cNvPr id="1731" name="Google Shape;1731;p8"/>
            <p:cNvSpPr/>
            <p:nvPr/>
          </p:nvSpPr>
          <p:spPr>
            <a:xfrm>
              <a:off x="3259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8"/>
            <p:cNvSpPr/>
            <p:nvPr/>
          </p:nvSpPr>
          <p:spPr>
            <a:xfrm>
              <a:off x="3259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8"/>
            <p:cNvSpPr/>
            <p:nvPr/>
          </p:nvSpPr>
          <p:spPr>
            <a:xfrm>
              <a:off x="3259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8"/>
            <p:cNvSpPr/>
            <p:nvPr/>
          </p:nvSpPr>
          <p:spPr>
            <a:xfrm>
              <a:off x="3259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8"/>
            <p:cNvSpPr/>
            <p:nvPr/>
          </p:nvSpPr>
          <p:spPr>
            <a:xfrm>
              <a:off x="3259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8"/>
            <p:cNvSpPr/>
            <p:nvPr/>
          </p:nvSpPr>
          <p:spPr>
            <a:xfrm>
              <a:off x="3259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8"/>
            <p:cNvSpPr/>
            <p:nvPr/>
          </p:nvSpPr>
          <p:spPr>
            <a:xfrm>
              <a:off x="3259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8"/>
            <p:cNvSpPr/>
            <p:nvPr/>
          </p:nvSpPr>
          <p:spPr>
            <a:xfrm>
              <a:off x="3259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8"/>
            <p:cNvSpPr/>
            <p:nvPr/>
          </p:nvSpPr>
          <p:spPr>
            <a:xfrm>
              <a:off x="3259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8"/>
            <p:cNvSpPr/>
            <p:nvPr/>
          </p:nvSpPr>
          <p:spPr>
            <a:xfrm>
              <a:off x="3259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8"/>
            <p:cNvSpPr/>
            <p:nvPr/>
          </p:nvSpPr>
          <p:spPr>
            <a:xfrm>
              <a:off x="3259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8"/>
            <p:cNvSpPr/>
            <p:nvPr/>
          </p:nvSpPr>
          <p:spPr>
            <a:xfrm>
              <a:off x="3259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8"/>
            <p:cNvSpPr/>
            <p:nvPr/>
          </p:nvSpPr>
          <p:spPr>
            <a:xfrm>
              <a:off x="3259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8"/>
            <p:cNvSpPr/>
            <p:nvPr/>
          </p:nvSpPr>
          <p:spPr>
            <a:xfrm>
              <a:off x="3259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8"/>
            <p:cNvSpPr/>
            <p:nvPr/>
          </p:nvSpPr>
          <p:spPr>
            <a:xfrm>
              <a:off x="3259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8"/>
            <p:cNvSpPr/>
            <p:nvPr/>
          </p:nvSpPr>
          <p:spPr>
            <a:xfrm>
              <a:off x="4783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8"/>
            <p:cNvSpPr/>
            <p:nvPr/>
          </p:nvSpPr>
          <p:spPr>
            <a:xfrm>
              <a:off x="4783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8"/>
            <p:cNvSpPr/>
            <p:nvPr/>
          </p:nvSpPr>
          <p:spPr>
            <a:xfrm>
              <a:off x="4783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8"/>
            <p:cNvSpPr/>
            <p:nvPr/>
          </p:nvSpPr>
          <p:spPr>
            <a:xfrm>
              <a:off x="4783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8"/>
            <p:cNvSpPr/>
            <p:nvPr/>
          </p:nvSpPr>
          <p:spPr>
            <a:xfrm>
              <a:off x="4783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8"/>
            <p:cNvSpPr/>
            <p:nvPr/>
          </p:nvSpPr>
          <p:spPr>
            <a:xfrm>
              <a:off x="4783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8"/>
            <p:cNvSpPr/>
            <p:nvPr/>
          </p:nvSpPr>
          <p:spPr>
            <a:xfrm>
              <a:off x="4783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8"/>
            <p:cNvSpPr/>
            <p:nvPr/>
          </p:nvSpPr>
          <p:spPr>
            <a:xfrm>
              <a:off x="4783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8"/>
            <p:cNvSpPr/>
            <p:nvPr/>
          </p:nvSpPr>
          <p:spPr>
            <a:xfrm>
              <a:off x="4783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8"/>
            <p:cNvSpPr/>
            <p:nvPr/>
          </p:nvSpPr>
          <p:spPr>
            <a:xfrm>
              <a:off x="4783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8"/>
            <p:cNvSpPr/>
            <p:nvPr/>
          </p:nvSpPr>
          <p:spPr>
            <a:xfrm>
              <a:off x="4783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8"/>
            <p:cNvSpPr/>
            <p:nvPr/>
          </p:nvSpPr>
          <p:spPr>
            <a:xfrm>
              <a:off x="4783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8"/>
            <p:cNvSpPr/>
            <p:nvPr/>
          </p:nvSpPr>
          <p:spPr>
            <a:xfrm>
              <a:off x="4783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8"/>
            <p:cNvSpPr/>
            <p:nvPr/>
          </p:nvSpPr>
          <p:spPr>
            <a:xfrm>
              <a:off x="4783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8"/>
            <p:cNvSpPr/>
            <p:nvPr/>
          </p:nvSpPr>
          <p:spPr>
            <a:xfrm>
              <a:off x="4783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8"/>
            <p:cNvSpPr/>
            <p:nvPr/>
          </p:nvSpPr>
          <p:spPr>
            <a:xfrm>
              <a:off x="6307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8"/>
            <p:cNvSpPr/>
            <p:nvPr/>
          </p:nvSpPr>
          <p:spPr>
            <a:xfrm>
              <a:off x="6307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8"/>
            <p:cNvSpPr/>
            <p:nvPr/>
          </p:nvSpPr>
          <p:spPr>
            <a:xfrm>
              <a:off x="6307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8"/>
            <p:cNvSpPr/>
            <p:nvPr/>
          </p:nvSpPr>
          <p:spPr>
            <a:xfrm>
              <a:off x="6307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8"/>
            <p:cNvSpPr/>
            <p:nvPr/>
          </p:nvSpPr>
          <p:spPr>
            <a:xfrm>
              <a:off x="6307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8"/>
            <p:cNvSpPr/>
            <p:nvPr/>
          </p:nvSpPr>
          <p:spPr>
            <a:xfrm>
              <a:off x="6307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8"/>
            <p:cNvSpPr/>
            <p:nvPr/>
          </p:nvSpPr>
          <p:spPr>
            <a:xfrm>
              <a:off x="6307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8"/>
            <p:cNvSpPr/>
            <p:nvPr/>
          </p:nvSpPr>
          <p:spPr>
            <a:xfrm>
              <a:off x="6307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8"/>
            <p:cNvSpPr/>
            <p:nvPr/>
          </p:nvSpPr>
          <p:spPr>
            <a:xfrm>
              <a:off x="6307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8"/>
            <p:cNvSpPr/>
            <p:nvPr/>
          </p:nvSpPr>
          <p:spPr>
            <a:xfrm>
              <a:off x="6307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8"/>
            <p:cNvSpPr/>
            <p:nvPr/>
          </p:nvSpPr>
          <p:spPr>
            <a:xfrm>
              <a:off x="6307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8"/>
            <p:cNvSpPr/>
            <p:nvPr/>
          </p:nvSpPr>
          <p:spPr>
            <a:xfrm>
              <a:off x="6307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8"/>
            <p:cNvSpPr/>
            <p:nvPr/>
          </p:nvSpPr>
          <p:spPr>
            <a:xfrm>
              <a:off x="6307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8"/>
            <p:cNvSpPr/>
            <p:nvPr/>
          </p:nvSpPr>
          <p:spPr>
            <a:xfrm>
              <a:off x="6307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8"/>
            <p:cNvSpPr/>
            <p:nvPr/>
          </p:nvSpPr>
          <p:spPr>
            <a:xfrm>
              <a:off x="6307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8"/>
            <p:cNvSpPr/>
            <p:nvPr/>
          </p:nvSpPr>
          <p:spPr>
            <a:xfrm>
              <a:off x="7831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8"/>
            <p:cNvSpPr/>
            <p:nvPr/>
          </p:nvSpPr>
          <p:spPr>
            <a:xfrm>
              <a:off x="7831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8"/>
            <p:cNvSpPr/>
            <p:nvPr/>
          </p:nvSpPr>
          <p:spPr>
            <a:xfrm>
              <a:off x="7831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8"/>
            <p:cNvSpPr/>
            <p:nvPr/>
          </p:nvSpPr>
          <p:spPr>
            <a:xfrm>
              <a:off x="7831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8"/>
            <p:cNvSpPr/>
            <p:nvPr/>
          </p:nvSpPr>
          <p:spPr>
            <a:xfrm>
              <a:off x="7831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8"/>
            <p:cNvSpPr/>
            <p:nvPr/>
          </p:nvSpPr>
          <p:spPr>
            <a:xfrm>
              <a:off x="7831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8"/>
            <p:cNvSpPr/>
            <p:nvPr/>
          </p:nvSpPr>
          <p:spPr>
            <a:xfrm>
              <a:off x="7831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8"/>
            <p:cNvSpPr/>
            <p:nvPr/>
          </p:nvSpPr>
          <p:spPr>
            <a:xfrm>
              <a:off x="7831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8"/>
            <p:cNvSpPr/>
            <p:nvPr/>
          </p:nvSpPr>
          <p:spPr>
            <a:xfrm>
              <a:off x="7831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8"/>
            <p:cNvSpPr/>
            <p:nvPr/>
          </p:nvSpPr>
          <p:spPr>
            <a:xfrm>
              <a:off x="7831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8"/>
            <p:cNvSpPr/>
            <p:nvPr/>
          </p:nvSpPr>
          <p:spPr>
            <a:xfrm>
              <a:off x="7831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8"/>
            <p:cNvSpPr/>
            <p:nvPr/>
          </p:nvSpPr>
          <p:spPr>
            <a:xfrm>
              <a:off x="7831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8"/>
            <p:cNvSpPr/>
            <p:nvPr/>
          </p:nvSpPr>
          <p:spPr>
            <a:xfrm>
              <a:off x="7831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8"/>
            <p:cNvSpPr/>
            <p:nvPr/>
          </p:nvSpPr>
          <p:spPr>
            <a:xfrm>
              <a:off x="7831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8"/>
            <p:cNvSpPr/>
            <p:nvPr/>
          </p:nvSpPr>
          <p:spPr>
            <a:xfrm>
              <a:off x="7831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8"/>
            <p:cNvSpPr/>
            <p:nvPr/>
          </p:nvSpPr>
          <p:spPr>
            <a:xfrm>
              <a:off x="9355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8"/>
            <p:cNvSpPr/>
            <p:nvPr/>
          </p:nvSpPr>
          <p:spPr>
            <a:xfrm>
              <a:off x="9355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8"/>
            <p:cNvSpPr/>
            <p:nvPr/>
          </p:nvSpPr>
          <p:spPr>
            <a:xfrm>
              <a:off x="9355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8"/>
            <p:cNvSpPr/>
            <p:nvPr/>
          </p:nvSpPr>
          <p:spPr>
            <a:xfrm>
              <a:off x="9355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8"/>
            <p:cNvSpPr/>
            <p:nvPr/>
          </p:nvSpPr>
          <p:spPr>
            <a:xfrm>
              <a:off x="9355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8"/>
            <p:cNvSpPr/>
            <p:nvPr/>
          </p:nvSpPr>
          <p:spPr>
            <a:xfrm>
              <a:off x="9355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8"/>
            <p:cNvSpPr/>
            <p:nvPr/>
          </p:nvSpPr>
          <p:spPr>
            <a:xfrm>
              <a:off x="9355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8"/>
            <p:cNvSpPr/>
            <p:nvPr/>
          </p:nvSpPr>
          <p:spPr>
            <a:xfrm>
              <a:off x="9355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8"/>
            <p:cNvSpPr/>
            <p:nvPr/>
          </p:nvSpPr>
          <p:spPr>
            <a:xfrm>
              <a:off x="9355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8"/>
            <p:cNvSpPr/>
            <p:nvPr/>
          </p:nvSpPr>
          <p:spPr>
            <a:xfrm>
              <a:off x="9355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8"/>
            <p:cNvSpPr/>
            <p:nvPr/>
          </p:nvSpPr>
          <p:spPr>
            <a:xfrm>
              <a:off x="9355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8"/>
            <p:cNvSpPr/>
            <p:nvPr/>
          </p:nvSpPr>
          <p:spPr>
            <a:xfrm>
              <a:off x="9355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8"/>
            <p:cNvSpPr/>
            <p:nvPr/>
          </p:nvSpPr>
          <p:spPr>
            <a:xfrm>
              <a:off x="9355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8"/>
            <p:cNvSpPr/>
            <p:nvPr/>
          </p:nvSpPr>
          <p:spPr>
            <a:xfrm>
              <a:off x="9355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8"/>
            <p:cNvSpPr/>
            <p:nvPr/>
          </p:nvSpPr>
          <p:spPr>
            <a:xfrm>
              <a:off x="9355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8"/>
            <p:cNvSpPr/>
            <p:nvPr/>
          </p:nvSpPr>
          <p:spPr>
            <a:xfrm>
              <a:off x="10879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8"/>
            <p:cNvSpPr/>
            <p:nvPr/>
          </p:nvSpPr>
          <p:spPr>
            <a:xfrm>
              <a:off x="10879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8"/>
            <p:cNvSpPr/>
            <p:nvPr/>
          </p:nvSpPr>
          <p:spPr>
            <a:xfrm>
              <a:off x="10879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8"/>
            <p:cNvSpPr/>
            <p:nvPr/>
          </p:nvSpPr>
          <p:spPr>
            <a:xfrm>
              <a:off x="10879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8"/>
            <p:cNvSpPr/>
            <p:nvPr/>
          </p:nvSpPr>
          <p:spPr>
            <a:xfrm>
              <a:off x="10879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8"/>
            <p:cNvSpPr/>
            <p:nvPr/>
          </p:nvSpPr>
          <p:spPr>
            <a:xfrm>
              <a:off x="10879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8"/>
            <p:cNvSpPr/>
            <p:nvPr/>
          </p:nvSpPr>
          <p:spPr>
            <a:xfrm>
              <a:off x="10879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8"/>
            <p:cNvSpPr/>
            <p:nvPr/>
          </p:nvSpPr>
          <p:spPr>
            <a:xfrm>
              <a:off x="10879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8"/>
            <p:cNvSpPr/>
            <p:nvPr/>
          </p:nvSpPr>
          <p:spPr>
            <a:xfrm>
              <a:off x="10879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8"/>
            <p:cNvSpPr/>
            <p:nvPr/>
          </p:nvSpPr>
          <p:spPr>
            <a:xfrm>
              <a:off x="10879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8"/>
            <p:cNvSpPr/>
            <p:nvPr/>
          </p:nvSpPr>
          <p:spPr>
            <a:xfrm>
              <a:off x="10879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8"/>
            <p:cNvSpPr/>
            <p:nvPr/>
          </p:nvSpPr>
          <p:spPr>
            <a:xfrm>
              <a:off x="10879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8"/>
            <p:cNvSpPr/>
            <p:nvPr/>
          </p:nvSpPr>
          <p:spPr>
            <a:xfrm>
              <a:off x="10879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8"/>
            <p:cNvSpPr/>
            <p:nvPr/>
          </p:nvSpPr>
          <p:spPr>
            <a:xfrm>
              <a:off x="10879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8"/>
            <p:cNvSpPr/>
            <p:nvPr/>
          </p:nvSpPr>
          <p:spPr>
            <a:xfrm>
              <a:off x="10879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8"/>
            <p:cNvSpPr/>
            <p:nvPr/>
          </p:nvSpPr>
          <p:spPr>
            <a:xfrm>
              <a:off x="12403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8"/>
            <p:cNvSpPr/>
            <p:nvPr/>
          </p:nvSpPr>
          <p:spPr>
            <a:xfrm>
              <a:off x="12403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8"/>
            <p:cNvSpPr/>
            <p:nvPr/>
          </p:nvSpPr>
          <p:spPr>
            <a:xfrm>
              <a:off x="12403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8"/>
            <p:cNvSpPr/>
            <p:nvPr/>
          </p:nvSpPr>
          <p:spPr>
            <a:xfrm>
              <a:off x="12403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8"/>
            <p:cNvSpPr/>
            <p:nvPr/>
          </p:nvSpPr>
          <p:spPr>
            <a:xfrm>
              <a:off x="12403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8"/>
            <p:cNvSpPr/>
            <p:nvPr/>
          </p:nvSpPr>
          <p:spPr>
            <a:xfrm>
              <a:off x="12403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8"/>
            <p:cNvSpPr/>
            <p:nvPr/>
          </p:nvSpPr>
          <p:spPr>
            <a:xfrm>
              <a:off x="12403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8"/>
            <p:cNvSpPr/>
            <p:nvPr/>
          </p:nvSpPr>
          <p:spPr>
            <a:xfrm>
              <a:off x="12403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8"/>
            <p:cNvSpPr/>
            <p:nvPr/>
          </p:nvSpPr>
          <p:spPr>
            <a:xfrm>
              <a:off x="12403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8"/>
            <p:cNvSpPr/>
            <p:nvPr/>
          </p:nvSpPr>
          <p:spPr>
            <a:xfrm>
              <a:off x="12403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8"/>
            <p:cNvSpPr/>
            <p:nvPr/>
          </p:nvSpPr>
          <p:spPr>
            <a:xfrm>
              <a:off x="12403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8"/>
            <p:cNvSpPr/>
            <p:nvPr/>
          </p:nvSpPr>
          <p:spPr>
            <a:xfrm>
              <a:off x="12403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8"/>
            <p:cNvSpPr/>
            <p:nvPr/>
          </p:nvSpPr>
          <p:spPr>
            <a:xfrm>
              <a:off x="12403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8"/>
            <p:cNvSpPr/>
            <p:nvPr/>
          </p:nvSpPr>
          <p:spPr>
            <a:xfrm>
              <a:off x="12403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8"/>
            <p:cNvSpPr/>
            <p:nvPr/>
          </p:nvSpPr>
          <p:spPr>
            <a:xfrm>
              <a:off x="12403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8"/>
            <p:cNvSpPr/>
            <p:nvPr/>
          </p:nvSpPr>
          <p:spPr>
            <a:xfrm>
              <a:off x="13927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8"/>
            <p:cNvSpPr/>
            <p:nvPr/>
          </p:nvSpPr>
          <p:spPr>
            <a:xfrm>
              <a:off x="13927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8"/>
            <p:cNvSpPr/>
            <p:nvPr/>
          </p:nvSpPr>
          <p:spPr>
            <a:xfrm>
              <a:off x="13927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8"/>
            <p:cNvSpPr/>
            <p:nvPr/>
          </p:nvSpPr>
          <p:spPr>
            <a:xfrm>
              <a:off x="13927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8"/>
            <p:cNvSpPr/>
            <p:nvPr/>
          </p:nvSpPr>
          <p:spPr>
            <a:xfrm>
              <a:off x="13927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8"/>
            <p:cNvSpPr/>
            <p:nvPr/>
          </p:nvSpPr>
          <p:spPr>
            <a:xfrm>
              <a:off x="13927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8"/>
            <p:cNvSpPr/>
            <p:nvPr/>
          </p:nvSpPr>
          <p:spPr>
            <a:xfrm>
              <a:off x="13927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8"/>
            <p:cNvSpPr/>
            <p:nvPr/>
          </p:nvSpPr>
          <p:spPr>
            <a:xfrm>
              <a:off x="13927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8"/>
            <p:cNvSpPr/>
            <p:nvPr/>
          </p:nvSpPr>
          <p:spPr>
            <a:xfrm>
              <a:off x="13927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8"/>
            <p:cNvSpPr/>
            <p:nvPr/>
          </p:nvSpPr>
          <p:spPr>
            <a:xfrm>
              <a:off x="13927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8"/>
            <p:cNvSpPr/>
            <p:nvPr/>
          </p:nvSpPr>
          <p:spPr>
            <a:xfrm>
              <a:off x="13927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8"/>
            <p:cNvSpPr/>
            <p:nvPr/>
          </p:nvSpPr>
          <p:spPr>
            <a:xfrm>
              <a:off x="13927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8"/>
            <p:cNvSpPr/>
            <p:nvPr/>
          </p:nvSpPr>
          <p:spPr>
            <a:xfrm>
              <a:off x="13927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8"/>
            <p:cNvSpPr/>
            <p:nvPr/>
          </p:nvSpPr>
          <p:spPr>
            <a:xfrm>
              <a:off x="13927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8"/>
            <p:cNvSpPr/>
            <p:nvPr/>
          </p:nvSpPr>
          <p:spPr>
            <a:xfrm>
              <a:off x="13927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8"/>
            <p:cNvSpPr/>
            <p:nvPr/>
          </p:nvSpPr>
          <p:spPr>
            <a:xfrm>
              <a:off x="15451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8"/>
            <p:cNvSpPr/>
            <p:nvPr/>
          </p:nvSpPr>
          <p:spPr>
            <a:xfrm>
              <a:off x="15451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8"/>
            <p:cNvSpPr/>
            <p:nvPr/>
          </p:nvSpPr>
          <p:spPr>
            <a:xfrm>
              <a:off x="15451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8"/>
            <p:cNvSpPr/>
            <p:nvPr/>
          </p:nvSpPr>
          <p:spPr>
            <a:xfrm>
              <a:off x="15451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8"/>
            <p:cNvSpPr/>
            <p:nvPr/>
          </p:nvSpPr>
          <p:spPr>
            <a:xfrm>
              <a:off x="15451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8"/>
            <p:cNvSpPr/>
            <p:nvPr/>
          </p:nvSpPr>
          <p:spPr>
            <a:xfrm>
              <a:off x="15451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8"/>
            <p:cNvSpPr/>
            <p:nvPr/>
          </p:nvSpPr>
          <p:spPr>
            <a:xfrm>
              <a:off x="15451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8"/>
            <p:cNvSpPr/>
            <p:nvPr/>
          </p:nvSpPr>
          <p:spPr>
            <a:xfrm>
              <a:off x="15451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8"/>
            <p:cNvSpPr/>
            <p:nvPr/>
          </p:nvSpPr>
          <p:spPr>
            <a:xfrm>
              <a:off x="15451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8"/>
            <p:cNvSpPr/>
            <p:nvPr/>
          </p:nvSpPr>
          <p:spPr>
            <a:xfrm>
              <a:off x="15451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8"/>
            <p:cNvSpPr/>
            <p:nvPr/>
          </p:nvSpPr>
          <p:spPr>
            <a:xfrm>
              <a:off x="15451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8"/>
            <p:cNvSpPr/>
            <p:nvPr/>
          </p:nvSpPr>
          <p:spPr>
            <a:xfrm>
              <a:off x="15451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8"/>
            <p:cNvSpPr/>
            <p:nvPr/>
          </p:nvSpPr>
          <p:spPr>
            <a:xfrm>
              <a:off x="15451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8"/>
            <p:cNvSpPr/>
            <p:nvPr/>
          </p:nvSpPr>
          <p:spPr>
            <a:xfrm>
              <a:off x="15451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8"/>
            <p:cNvSpPr/>
            <p:nvPr/>
          </p:nvSpPr>
          <p:spPr>
            <a:xfrm>
              <a:off x="15451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8"/>
            <p:cNvSpPr/>
            <p:nvPr/>
          </p:nvSpPr>
          <p:spPr>
            <a:xfrm>
              <a:off x="16975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8"/>
            <p:cNvSpPr/>
            <p:nvPr/>
          </p:nvSpPr>
          <p:spPr>
            <a:xfrm>
              <a:off x="16975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8"/>
            <p:cNvSpPr/>
            <p:nvPr/>
          </p:nvSpPr>
          <p:spPr>
            <a:xfrm>
              <a:off x="16975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8"/>
            <p:cNvSpPr/>
            <p:nvPr/>
          </p:nvSpPr>
          <p:spPr>
            <a:xfrm>
              <a:off x="16975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8"/>
            <p:cNvSpPr/>
            <p:nvPr/>
          </p:nvSpPr>
          <p:spPr>
            <a:xfrm>
              <a:off x="16975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8"/>
            <p:cNvSpPr/>
            <p:nvPr/>
          </p:nvSpPr>
          <p:spPr>
            <a:xfrm>
              <a:off x="16975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8"/>
            <p:cNvSpPr/>
            <p:nvPr/>
          </p:nvSpPr>
          <p:spPr>
            <a:xfrm>
              <a:off x="16975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8"/>
            <p:cNvSpPr/>
            <p:nvPr/>
          </p:nvSpPr>
          <p:spPr>
            <a:xfrm>
              <a:off x="16975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8"/>
            <p:cNvSpPr/>
            <p:nvPr/>
          </p:nvSpPr>
          <p:spPr>
            <a:xfrm>
              <a:off x="16975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8"/>
            <p:cNvSpPr/>
            <p:nvPr/>
          </p:nvSpPr>
          <p:spPr>
            <a:xfrm>
              <a:off x="16975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8"/>
            <p:cNvSpPr/>
            <p:nvPr/>
          </p:nvSpPr>
          <p:spPr>
            <a:xfrm>
              <a:off x="16975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8"/>
            <p:cNvSpPr/>
            <p:nvPr/>
          </p:nvSpPr>
          <p:spPr>
            <a:xfrm>
              <a:off x="16975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8"/>
            <p:cNvSpPr/>
            <p:nvPr/>
          </p:nvSpPr>
          <p:spPr>
            <a:xfrm>
              <a:off x="16975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8"/>
            <p:cNvSpPr/>
            <p:nvPr/>
          </p:nvSpPr>
          <p:spPr>
            <a:xfrm>
              <a:off x="16975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8"/>
            <p:cNvSpPr/>
            <p:nvPr/>
          </p:nvSpPr>
          <p:spPr>
            <a:xfrm>
              <a:off x="16975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8"/>
            <p:cNvSpPr/>
            <p:nvPr/>
          </p:nvSpPr>
          <p:spPr>
            <a:xfrm>
              <a:off x="18499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8"/>
            <p:cNvSpPr/>
            <p:nvPr/>
          </p:nvSpPr>
          <p:spPr>
            <a:xfrm>
              <a:off x="18499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8"/>
            <p:cNvSpPr/>
            <p:nvPr/>
          </p:nvSpPr>
          <p:spPr>
            <a:xfrm>
              <a:off x="18499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8"/>
            <p:cNvSpPr/>
            <p:nvPr/>
          </p:nvSpPr>
          <p:spPr>
            <a:xfrm>
              <a:off x="18499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8"/>
            <p:cNvSpPr/>
            <p:nvPr/>
          </p:nvSpPr>
          <p:spPr>
            <a:xfrm>
              <a:off x="18499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8"/>
            <p:cNvSpPr/>
            <p:nvPr/>
          </p:nvSpPr>
          <p:spPr>
            <a:xfrm>
              <a:off x="18499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8"/>
            <p:cNvSpPr/>
            <p:nvPr/>
          </p:nvSpPr>
          <p:spPr>
            <a:xfrm>
              <a:off x="18499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8"/>
            <p:cNvSpPr/>
            <p:nvPr/>
          </p:nvSpPr>
          <p:spPr>
            <a:xfrm>
              <a:off x="18499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8"/>
            <p:cNvSpPr/>
            <p:nvPr/>
          </p:nvSpPr>
          <p:spPr>
            <a:xfrm>
              <a:off x="18499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8"/>
            <p:cNvSpPr/>
            <p:nvPr/>
          </p:nvSpPr>
          <p:spPr>
            <a:xfrm>
              <a:off x="18499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8"/>
            <p:cNvSpPr/>
            <p:nvPr/>
          </p:nvSpPr>
          <p:spPr>
            <a:xfrm>
              <a:off x="18499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8"/>
            <p:cNvSpPr/>
            <p:nvPr/>
          </p:nvSpPr>
          <p:spPr>
            <a:xfrm>
              <a:off x="18499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8"/>
            <p:cNvSpPr/>
            <p:nvPr/>
          </p:nvSpPr>
          <p:spPr>
            <a:xfrm>
              <a:off x="18499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8"/>
            <p:cNvSpPr/>
            <p:nvPr/>
          </p:nvSpPr>
          <p:spPr>
            <a:xfrm>
              <a:off x="18499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8"/>
            <p:cNvSpPr/>
            <p:nvPr/>
          </p:nvSpPr>
          <p:spPr>
            <a:xfrm>
              <a:off x="18499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8"/>
            <p:cNvSpPr/>
            <p:nvPr/>
          </p:nvSpPr>
          <p:spPr>
            <a:xfrm>
              <a:off x="20023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8"/>
            <p:cNvSpPr/>
            <p:nvPr/>
          </p:nvSpPr>
          <p:spPr>
            <a:xfrm>
              <a:off x="20023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8"/>
            <p:cNvSpPr/>
            <p:nvPr/>
          </p:nvSpPr>
          <p:spPr>
            <a:xfrm>
              <a:off x="20023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8"/>
            <p:cNvSpPr/>
            <p:nvPr/>
          </p:nvSpPr>
          <p:spPr>
            <a:xfrm>
              <a:off x="20023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8"/>
            <p:cNvSpPr/>
            <p:nvPr/>
          </p:nvSpPr>
          <p:spPr>
            <a:xfrm>
              <a:off x="20023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8"/>
            <p:cNvSpPr/>
            <p:nvPr/>
          </p:nvSpPr>
          <p:spPr>
            <a:xfrm>
              <a:off x="20023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8"/>
            <p:cNvSpPr/>
            <p:nvPr/>
          </p:nvSpPr>
          <p:spPr>
            <a:xfrm>
              <a:off x="20023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8"/>
            <p:cNvSpPr/>
            <p:nvPr/>
          </p:nvSpPr>
          <p:spPr>
            <a:xfrm>
              <a:off x="20023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8"/>
            <p:cNvSpPr/>
            <p:nvPr/>
          </p:nvSpPr>
          <p:spPr>
            <a:xfrm>
              <a:off x="20023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8"/>
            <p:cNvSpPr/>
            <p:nvPr/>
          </p:nvSpPr>
          <p:spPr>
            <a:xfrm>
              <a:off x="20023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8"/>
            <p:cNvSpPr/>
            <p:nvPr/>
          </p:nvSpPr>
          <p:spPr>
            <a:xfrm>
              <a:off x="20023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8"/>
            <p:cNvSpPr/>
            <p:nvPr/>
          </p:nvSpPr>
          <p:spPr>
            <a:xfrm>
              <a:off x="20023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8"/>
            <p:cNvSpPr/>
            <p:nvPr/>
          </p:nvSpPr>
          <p:spPr>
            <a:xfrm>
              <a:off x="20023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8"/>
            <p:cNvSpPr/>
            <p:nvPr/>
          </p:nvSpPr>
          <p:spPr>
            <a:xfrm>
              <a:off x="20023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8"/>
            <p:cNvSpPr/>
            <p:nvPr/>
          </p:nvSpPr>
          <p:spPr>
            <a:xfrm>
              <a:off x="20023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8"/>
            <p:cNvSpPr/>
            <p:nvPr/>
          </p:nvSpPr>
          <p:spPr>
            <a:xfrm>
              <a:off x="21547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8"/>
            <p:cNvSpPr/>
            <p:nvPr/>
          </p:nvSpPr>
          <p:spPr>
            <a:xfrm>
              <a:off x="21547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8"/>
            <p:cNvSpPr/>
            <p:nvPr/>
          </p:nvSpPr>
          <p:spPr>
            <a:xfrm>
              <a:off x="21547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8"/>
            <p:cNvSpPr/>
            <p:nvPr/>
          </p:nvSpPr>
          <p:spPr>
            <a:xfrm>
              <a:off x="21547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8"/>
            <p:cNvSpPr/>
            <p:nvPr/>
          </p:nvSpPr>
          <p:spPr>
            <a:xfrm>
              <a:off x="21547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8"/>
            <p:cNvSpPr/>
            <p:nvPr/>
          </p:nvSpPr>
          <p:spPr>
            <a:xfrm>
              <a:off x="21547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8"/>
            <p:cNvSpPr/>
            <p:nvPr/>
          </p:nvSpPr>
          <p:spPr>
            <a:xfrm>
              <a:off x="21547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8"/>
            <p:cNvSpPr/>
            <p:nvPr/>
          </p:nvSpPr>
          <p:spPr>
            <a:xfrm>
              <a:off x="21547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8"/>
            <p:cNvSpPr/>
            <p:nvPr/>
          </p:nvSpPr>
          <p:spPr>
            <a:xfrm>
              <a:off x="21547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8"/>
            <p:cNvSpPr/>
            <p:nvPr/>
          </p:nvSpPr>
          <p:spPr>
            <a:xfrm>
              <a:off x="21547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8"/>
            <p:cNvSpPr/>
            <p:nvPr/>
          </p:nvSpPr>
          <p:spPr>
            <a:xfrm>
              <a:off x="21547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
            <p:cNvSpPr/>
            <p:nvPr/>
          </p:nvSpPr>
          <p:spPr>
            <a:xfrm>
              <a:off x="21547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
            <p:cNvSpPr/>
            <p:nvPr/>
          </p:nvSpPr>
          <p:spPr>
            <a:xfrm>
              <a:off x="21547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
            <p:cNvSpPr/>
            <p:nvPr/>
          </p:nvSpPr>
          <p:spPr>
            <a:xfrm>
              <a:off x="21547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8"/>
            <p:cNvSpPr/>
            <p:nvPr/>
          </p:nvSpPr>
          <p:spPr>
            <a:xfrm>
              <a:off x="21547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8"/>
            <p:cNvSpPr/>
            <p:nvPr/>
          </p:nvSpPr>
          <p:spPr>
            <a:xfrm>
              <a:off x="23071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8"/>
            <p:cNvSpPr/>
            <p:nvPr/>
          </p:nvSpPr>
          <p:spPr>
            <a:xfrm>
              <a:off x="23071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8"/>
            <p:cNvSpPr/>
            <p:nvPr/>
          </p:nvSpPr>
          <p:spPr>
            <a:xfrm>
              <a:off x="23071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8"/>
            <p:cNvSpPr/>
            <p:nvPr/>
          </p:nvSpPr>
          <p:spPr>
            <a:xfrm>
              <a:off x="23071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8"/>
            <p:cNvSpPr/>
            <p:nvPr/>
          </p:nvSpPr>
          <p:spPr>
            <a:xfrm>
              <a:off x="23071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8"/>
            <p:cNvSpPr/>
            <p:nvPr/>
          </p:nvSpPr>
          <p:spPr>
            <a:xfrm>
              <a:off x="23071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8"/>
            <p:cNvSpPr/>
            <p:nvPr/>
          </p:nvSpPr>
          <p:spPr>
            <a:xfrm>
              <a:off x="23071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8"/>
            <p:cNvSpPr/>
            <p:nvPr/>
          </p:nvSpPr>
          <p:spPr>
            <a:xfrm>
              <a:off x="23071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8"/>
            <p:cNvSpPr/>
            <p:nvPr/>
          </p:nvSpPr>
          <p:spPr>
            <a:xfrm>
              <a:off x="23071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8"/>
            <p:cNvSpPr/>
            <p:nvPr/>
          </p:nvSpPr>
          <p:spPr>
            <a:xfrm>
              <a:off x="23071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8"/>
            <p:cNvSpPr/>
            <p:nvPr/>
          </p:nvSpPr>
          <p:spPr>
            <a:xfrm>
              <a:off x="23071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8"/>
            <p:cNvSpPr/>
            <p:nvPr/>
          </p:nvSpPr>
          <p:spPr>
            <a:xfrm>
              <a:off x="23071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8"/>
            <p:cNvSpPr/>
            <p:nvPr/>
          </p:nvSpPr>
          <p:spPr>
            <a:xfrm>
              <a:off x="23071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8"/>
            <p:cNvSpPr/>
            <p:nvPr/>
          </p:nvSpPr>
          <p:spPr>
            <a:xfrm>
              <a:off x="23071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8"/>
            <p:cNvSpPr/>
            <p:nvPr/>
          </p:nvSpPr>
          <p:spPr>
            <a:xfrm>
              <a:off x="23071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8"/>
            <p:cNvSpPr/>
            <p:nvPr/>
          </p:nvSpPr>
          <p:spPr>
            <a:xfrm>
              <a:off x="24595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8"/>
            <p:cNvSpPr/>
            <p:nvPr/>
          </p:nvSpPr>
          <p:spPr>
            <a:xfrm>
              <a:off x="24595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8"/>
            <p:cNvSpPr/>
            <p:nvPr/>
          </p:nvSpPr>
          <p:spPr>
            <a:xfrm>
              <a:off x="24595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8"/>
            <p:cNvSpPr/>
            <p:nvPr/>
          </p:nvSpPr>
          <p:spPr>
            <a:xfrm>
              <a:off x="24595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8"/>
            <p:cNvSpPr/>
            <p:nvPr/>
          </p:nvSpPr>
          <p:spPr>
            <a:xfrm>
              <a:off x="24595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8"/>
            <p:cNvSpPr/>
            <p:nvPr/>
          </p:nvSpPr>
          <p:spPr>
            <a:xfrm>
              <a:off x="24595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8"/>
            <p:cNvSpPr/>
            <p:nvPr/>
          </p:nvSpPr>
          <p:spPr>
            <a:xfrm>
              <a:off x="24595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8"/>
            <p:cNvSpPr/>
            <p:nvPr/>
          </p:nvSpPr>
          <p:spPr>
            <a:xfrm>
              <a:off x="24595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8"/>
            <p:cNvSpPr/>
            <p:nvPr/>
          </p:nvSpPr>
          <p:spPr>
            <a:xfrm>
              <a:off x="24595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8"/>
            <p:cNvSpPr/>
            <p:nvPr/>
          </p:nvSpPr>
          <p:spPr>
            <a:xfrm>
              <a:off x="24595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8"/>
            <p:cNvSpPr/>
            <p:nvPr/>
          </p:nvSpPr>
          <p:spPr>
            <a:xfrm>
              <a:off x="24595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8"/>
            <p:cNvSpPr/>
            <p:nvPr/>
          </p:nvSpPr>
          <p:spPr>
            <a:xfrm>
              <a:off x="24595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8"/>
            <p:cNvSpPr/>
            <p:nvPr/>
          </p:nvSpPr>
          <p:spPr>
            <a:xfrm>
              <a:off x="24595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8"/>
            <p:cNvSpPr/>
            <p:nvPr/>
          </p:nvSpPr>
          <p:spPr>
            <a:xfrm>
              <a:off x="24595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8"/>
            <p:cNvSpPr/>
            <p:nvPr/>
          </p:nvSpPr>
          <p:spPr>
            <a:xfrm>
              <a:off x="24595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8"/>
            <p:cNvSpPr/>
            <p:nvPr/>
          </p:nvSpPr>
          <p:spPr>
            <a:xfrm>
              <a:off x="2611900" y="96175"/>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8"/>
            <p:cNvSpPr/>
            <p:nvPr/>
          </p:nvSpPr>
          <p:spPr>
            <a:xfrm>
              <a:off x="2611900" y="257540"/>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8"/>
            <p:cNvSpPr/>
            <p:nvPr/>
          </p:nvSpPr>
          <p:spPr>
            <a:xfrm>
              <a:off x="2611900" y="41890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8"/>
            <p:cNvSpPr/>
            <p:nvPr/>
          </p:nvSpPr>
          <p:spPr>
            <a:xfrm>
              <a:off x="2611900" y="58026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8"/>
            <p:cNvSpPr/>
            <p:nvPr/>
          </p:nvSpPr>
          <p:spPr>
            <a:xfrm>
              <a:off x="2611900" y="741634"/>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8"/>
            <p:cNvSpPr/>
            <p:nvPr/>
          </p:nvSpPr>
          <p:spPr>
            <a:xfrm>
              <a:off x="2611900" y="902999"/>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8"/>
            <p:cNvSpPr/>
            <p:nvPr/>
          </p:nvSpPr>
          <p:spPr>
            <a:xfrm>
              <a:off x="2611900" y="106436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8"/>
            <p:cNvSpPr/>
            <p:nvPr/>
          </p:nvSpPr>
          <p:spPr>
            <a:xfrm>
              <a:off x="2611900" y="1225728"/>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8"/>
            <p:cNvSpPr/>
            <p:nvPr/>
          </p:nvSpPr>
          <p:spPr>
            <a:xfrm>
              <a:off x="2611900" y="1387093"/>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8"/>
            <p:cNvSpPr/>
            <p:nvPr/>
          </p:nvSpPr>
          <p:spPr>
            <a:xfrm>
              <a:off x="2611900" y="154845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8"/>
            <p:cNvSpPr/>
            <p:nvPr/>
          </p:nvSpPr>
          <p:spPr>
            <a:xfrm>
              <a:off x="2611900" y="1709822"/>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8"/>
            <p:cNvSpPr/>
            <p:nvPr/>
          </p:nvSpPr>
          <p:spPr>
            <a:xfrm>
              <a:off x="2611900" y="1871187"/>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8"/>
            <p:cNvSpPr/>
            <p:nvPr/>
          </p:nvSpPr>
          <p:spPr>
            <a:xfrm>
              <a:off x="2611900" y="203255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8"/>
            <p:cNvSpPr/>
            <p:nvPr/>
          </p:nvSpPr>
          <p:spPr>
            <a:xfrm>
              <a:off x="2611900" y="2193916"/>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8"/>
            <p:cNvSpPr/>
            <p:nvPr/>
          </p:nvSpPr>
          <p:spPr>
            <a:xfrm>
              <a:off x="2611900" y="2355281"/>
              <a:ext cx="36600" cy="36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2 columns">
  <p:cSld name="CUSTOM_3">
    <p:spTree>
      <p:nvGrpSpPr>
        <p:cNvPr id="1" name="Shape 1971"/>
        <p:cNvGrpSpPr/>
        <p:nvPr/>
      </p:nvGrpSpPr>
      <p:grpSpPr>
        <a:xfrm>
          <a:off x="0" y="0"/>
          <a:ext cx="0" cy="0"/>
          <a:chOff x="0" y="0"/>
          <a:chExt cx="0" cy="0"/>
        </a:xfrm>
      </p:grpSpPr>
      <p:sp>
        <p:nvSpPr>
          <p:cNvPr id="1972" name="Google Shape;1972;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973" name="Google Shape;1973;p9"/>
          <p:cNvSpPr txBox="1">
            <a:spLocks noGrp="1"/>
          </p:cNvSpPr>
          <p:nvPr>
            <p:ph type="title"/>
          </p:nvPr>
        </p:nvSpPr>
        <p:spPr>
          <a:xfrm>
            <a:off x="587350" y="593375"/>
            <a:ext cx="8397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974" name="Google Shape;1974;p9"/>
          <p:cNvSpPr txBox="1">
            <a:spLocks noGrp="1"/>
          </p:cNvSpPr>
          <p:nvPr>
            <p:ph type="body" idx="1"/>
          </p:nvPr>
        </p:nvSpPr>
        <p:spPr>
          <a:xfrm>
            <a:off x="587350" y="1750975"/>
            <a:ext cx="52485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975" name="Google Shape;1975;p9"/>
          <p:cNvSpPr txBox="1">
            <a:spLocks noGrp="1"/>
          </p:cNvSpPr>
          <p:nvPr>
            <p:ph type="body" idx="2"/>
          </p:nvPr>
        </p:nvSpPr>
        <p:spPr>
          <a:xfrm>
            <a:off x="6356150" y="1750975"/>
            <a:ext cx="52485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1976" name="Google Shape;1976;p9"/>
          <p:cNvGrpSpPr/>
          <p:nvPr/>
        </p:nvGrpSpPr>
        <p:grpSpPr>
          <a:xfrm>
            <a:off x="9741825" y="127550"/>
            <a:ext cx="2322600" cy="2295706"/>
            <a:chOff x="325900" y="96175"/>
            <a:chExt cx="2322600" cy="2295706"/>
          </a:xfrm>
        </p:grpSpPr>
        <p:sp>
          <p:nvSpPr>
            <p:cNvPr id="1977" name="Google Shape;1977;p9"/>
            <p:cNvSpPr/>
            <p:nvPr/>
          </p:nvSpPr>
          <p:spPr>
            <a:xfrm>
              <a:off x="325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9"/>
            <p:cNvSpPr/>
            <p:nvPr/>
          </p:nvSpPr>
          <p:spPr>
            <a:xfrm>
              <a:off x="325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9"/>
            <p:cNvSpPr/>
            <p:nvPr/>
          </p:nvSpPr>
          <p:spPr>
            <a:xfrm>
              <a:off x="325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9"/>
            <p:cNvSpPr/>
            <p:nvPr/>
          </p:nvSpPr>
          <p:spPr>
            <a:xfrm>
              <a:off x="325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9"/>
            <p:cNvSpPr/>
            <p:nvPr/>
          </p:nvSpPr>
          <p:spPr>
            <a:xfrm>
              <a:off x="325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9"/>
            <p:cNvSpPr/>
            <p:nvPr/>
          </p:nvSpPr>
          <p:spPr>
            <a:xfrm>
              <a:off x="325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9"/>
            <p:cNvSpPr/>
            <p:nvPr/>
          </p:nvSpPr>
          <p:spPr>
            <a:xfrm>
              <a:off x="325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9"/>
            <p:cNvSpPr/>
            <p:nvPr/>
          </p:nvSpPr>
          <p:spPr>
            <a:xfrm>
              <a:off x="325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9"/>
            <p:cNvSpPr/>
            <p:nvPr/>
          </p:nvSpPr>
          <p:spPr>
            <a:xfrm>
              <a:off x="325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9"/>
            <p:cNvSpPr/>
            <p:nvPr/>
          </p:nvSpPr>
          <p:spPr>
            <a:xfrm>
              <a:off x="325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9"/>
            <p:cNvSpPr/>
            <p:nvPr/>
          </p:nvSpPr>
          <p:spPr>
            <a:xfrm>
              <a:off x="325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9"/>
            <p:cNvSpPr/>
            <p:nvPr/>
          </p:nvSpPr>
          <p:spPr>
            <a:xfrm>
              <a:off x="325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9"/>
            <p:cNvSpPr/>
            <p:nvPr/>
          </p:nvSpPr>
          <p:spPr>
            <a:xfrm>
              <a:off x="325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9"/>
            <p:cNvSpPr/>
            <p:nvPr/>
          </p:nvSpPr>
          <p:spPr>
            <a:xfrm>
              <a:off x="325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9"/>
            <p:cNvSpPr/>
            <p:nvPr/>
          </p:nvSpPr>
          <p:spPr>
            <a:xfrm>
              <a:off x="325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9"/>
            <p:cNvSpPr/>
            <p:nvPr/>
          </p:nvSpPr>
          <p:spPr>
            <a:xfrm>
              <a:off x="478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9"/>
            <p:cNvSpPr/>
            <p:nvPr/>
          </p:nvSpPr>
          <p:spPr>
            <a:xfrm>
              <a:off x="478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9"/>
            <p:cNvSpPr/>
            <p:nvPr/>
          </p:nvSpPr>
          <p:spPr>
            <a:xfrm>
              <a:off x="478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9"/>
            <p:cNvSpPr/>
            <p:nvPr/>
          </p:nvSpPr>
          <p:spPr>
            <a:xfrm>
              <a:off x="478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9"/>
            <p:cNvSpPr/>
            <p:nvPr/>
          </p:nvSpPr>
          <p:spPr>
            <a:xfrm>
              <a:off x="478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9"/>
            <p:cNvSpPr/>
            <p:nvPr/>
          </p:nvSpPr>
          <p:spPr>
            <a:xfrm>
              <a:off x="478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9"/>
            <p:cNvSpPr/>
            <p:nvPr/>
          </p:nvSpPr>
          <p:spPr>
            <a:xfrm>
              <a:off x="478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9"/>
            <p:cNvSpPr/>
            <p:nvPr/>
          </p:nvSpPr>
          <p:spPr>
            <a:xfrm>
              <a:off x="478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9"/>
            <p:cNvSpPr/>
            <p:nvPr/>
          </p:nvSpPr>
          <p:spPr>
            <a:xfrm>
              <a:off x="478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9"/>
            <p:cNvSpPr/>
            <p:nvPr/>
          </p:nvSpPr>
          <p:spPr>
            <a:xfrm>
              <a:off x="478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9"/>
            <p:cNvSpPr/>
            <p:nvPr/>
          </p:nvSpPr>
          <p:spPr>
            <a:xfrm>
              <a:off x="478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9"/>
            <p:cNvSpPr/>
            <p:nvPr/>
          </p:nvSpPr>
          <p:spPr>
            <a:xfrm>
              <a:off x="478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9"/>
            <p:cNvSpPr/>
            <p:nvPr/>
          </p:nvSpPr>
          <p:spPr>
            <a:xfrm>
              <a:off x="478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9"/>
            <p:cNvSpPr/>
            <p:nvPr/>
          </p:nvSpPr>
          <p:spPr>
            <a:xfrm>
              <a:off x="478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9"/>
            <p:cNvSpPr/>
            <p:nvPr/>
          </p:nvSpPr>
          <p:spPr>
            <a:xfrm>
              <a:off x="478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9"/>
            <p:cNvSpPr/>
            <p:nvPr/>
          </p:nvSpPr>
          <p:spPr>
            <a:xfrm>
              <a:off x="630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9"/>
            <p:cNvSpPr/>
            <p:nvPr/>
          </p:nvSpPr>
          <p:spPr>
            <a:xfrm>
              <a:off x="630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9"/>
            <p:cNvSpPr/>
            <p:nvPr/>
          </p:nvSpPr>
          <p:spPr>
            <a:xfrm>
              <a:off x="630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9"/>
            <p:cNvSpPr/>
            <p:nvPr/>
          </p:nvSpPr>
          <p:spPr>
            <a:xfrm>
              <a:off x="630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9"/>
            <p:cNvSpPr/>
            <p:nvPr/>
          </p:nvSpPr>
          <p:spPr>
            <a:xfrm>
              <a:off x="630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9"/>
            <p:cNvSpPr/>
            <p:nvPr/>
          </p:nvSpPr>
          <p:spPr>
            <a:xfrm>
              <a:off x="630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9"/>
            <p:cNvSpPr/>
            <p:nvPr/>
          </p:nvSpPr>
          <p:spPr>
            <a:xfrm>
              <a:off x="630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9"/>
            <p:cNvSpPr/>
            <p:nvPr/>
          </p:nvSpPr>
          <p:spPr>
            <a:xfrm>
              <a:off x="630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9"/>
            <p:cNvSpPr/>
            <p:nvPr/>
          </p:nvSpPr>
          <p:spPr>
            <a:xfrm>
              <a:off x="630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9"/>
            <p:cNvSpPr/>
            <p:nvPr/>
          </p:nvSpPr>
          <p:spPr>
            <a:xfrm>
              <a:off x="630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9"/>
            <p:cNvSpPr/>
            <p:nvPr/>
          </p:nvSpPr>
          <p:spPr>
            <a:xfrm>
              <a:off x="630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9"/>
            <p:cNvSpPr/>
            <p:nvPr/>
          </p:nvSpPr>
          <p:spPr>
            <a:xfrm>
              <a:off x="630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9"/>
            <p:cNvSpPr/>
            <p:nvPr/>
          </p:nvSpPr>
          <p:spPr>
            <a:xfrm>
              <a:off x="630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9"/>
            <p:cNvSpPr/>
            <p:nvPr/>
          </p:nvSpPr>
          <p:spPr>
            <a:xfrm>
              <a:off x="630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9"/>
            <p:cNvSpPr/>
            <p:nvPr/>
          </p:nvSpPr>
          <p:spPr>
            <a:xfrm>
              <a:off x="630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9"/>
            <p:cNvSpPr/>
            <p:nvPr/>
          </p:nvSpPr>
          <p:spPr>
            <a:xfrm>
              <a:off x="783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9"/>
            <p:cNvSpPr/>
            <p:nvPr/>
          </p:nvSpPr>
          <p:spPr>
            <a:xfrm>
              <a:off x="783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9"/>
            <p:cNvSpPr/>
            <p:nvPr/>
          </p:nvSpPr>
          <p:spPr>
            <a:xfrm>
              <a:off x="783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9"/>
            <p:cNvSpPr/>
            <p:nvPr/>
          </p:nvSpPr>
          <p:spPr>
            <a:xfrm>
              <a:off x="783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9"/>
            <p:cNvSpPr/>
            <p:nvPr/>
          </p:nvSpPr>
          <p:spPr>
            <a:xfrm>
              <a:off x="783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9"/>
            <p:cNvSpPr/>
            <p:nvPr/>
          </p:nvSpPr>
          <p:spPr>
            <a:xfrm>
              <a:off x="783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9"/>
            <p:cNvSpPr/>
            <p:nvPr/>
          </p:nvSpPr>
          <p:spPr>
            <a:xfrm>
              <a:off x="783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9"/>
            <p:cNvSpPr/>
            <p:nvPr/>
          </p:nvSpPr>
          <p:spPr>
            <a:xfrm>
              <a:off x="783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9"/>
            <p:cNvSpPr/>
            <p:nvPr/>
          </p:nvSpPr>
          <p:spPr>
            <a:xfrm>
              <a:off x="783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9"/>
            <p:cNvSpPr/>
            <p:nvPr/>
          </p:nvSpPr>
          <p:spPr>
            <a:xfrm>
              <a:off x="783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9"/>
            <p:cNvSpPr/>
            <p:nvPr/>
          </p:nvSpPr>
          <p:spPr>
            <a:xfrm>
              <a:off x="783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9"/>
            <p:cNvSpPr/>
            <p:nvPr/>
          </p:nvSpPr>
          <p:spPr>
            <a:xfrm>
              <a:off x="783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9"/>
            <p:cNvSpPr/>
            <p:nvPr/>
          </p:nvSpPr>
          <p:spPr>
            <a:xfrm>
              <a:off x="783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9"/>
            <p:cNvSpPr/>
            <p:nvPr/>
          </p:nvSpPr>
          <p:spPr>
            <a:xfrm>
              <a:off x="783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9"/>
            <p:cNvSpPr/>
            <p:nvPr/>
          </p:nvSpPr>
          <p:spPr>
            <a:xfrm>
              <a:off x="783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9"/>
            <p:cNvSpPr/>
            <p:nvPr/>
          </p:nvSpPr>
          <p:spPr>
            <a:xfrm>
              <a:off x="935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9"/>
            <p:cNvSpPr/>
            <p:nvPr/>
          </p:nvSpPr>
          <p:spPr>
            <a:xfrm>
              <a:off x="935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9"/>
            <p:cNvSpPr/>
            <p:nvPr/>
          </p:nvSpPr>
          <p:spPr>
            <a:xfrm>
              <a:off x="935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9"/>
            <p:cNvSpPr/>
            <p:nvPr/>
          </p:nvSpPr>
          <p:spPr>
            <a:xfrm>
              <a:off x="935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9"/>
            <p:cNvSpPr/>
            <p:nvPr/>
          </p:nvSpPr>
          <p:spPr>
            <a:xfrm>
              <a:off x="935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9"/>
            <p:cNvSpPr/>
            <p:nvPr/>
          </p:nvSpPr>
          <p:spPr>
            <a:xfrm>
              <a:off x="935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9"/>
            <p:cNvSpPr/>
            <p:nvPr/>
          </p:nvSpPr>
          <p:spPr>
            <a:xfrm>
              <a:off x="935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9"/>
            <p:cNvSpPr/>
            <p:nvPr/>
          </p:nvSpPr>
          <p:spPr>
            <a:xfrm>
              <a:off x="935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9"/>
            <p:cNvSpPr/>
            <p:nvPr/>
          </p:nvSpPr>
          <p:spPr>
            <a:xfrm>
              <a:off x="935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9"/>
            <p:cNvSpPr/>
            <p:nvPr/>
          </p:nvSpPr>
          <p:spPr>
            <a:xfrm>
              <a:off x="935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9"/>
            <p:cNvSpPr/>
            <p:nvPr/>
          </p:nvSpPr>
          <p:spPr>
            <a:xfrm>
              <a:off x="935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9"/>
            <p:cNvSpPr/>
            <p:nvPr/>
          </p:nvSpPr>
          <p:spPr>
            <a:xfrm>
              <a:off x="935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9"/>
            <p:cNvSpPr/>
            <p:nvPr/>
          </p:nvSpPr>
          <p:spPr>
            <a:xfrm>
              <a:off x="935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9"/>
            <p:cNvSpPr/>
            <p:nvPr/>
          </p:nvSpPr>
          <p:spPr>
            <a:xfrm>
              <a:off x="935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9"/>
            <p:cNvSpPr/>
            <p:nvPr/>
          </p:nvSpPr>
          <p:spPr>
            <a:xfrm>
              <a:off x="935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9"/>
            <p:cNvSpPr/>
            <p:nvPr/>
          </p:nvSpPr>
          <p:spPr>
            <a:xfrm>
              <a:off x="1087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9"/>
            <p:cNvSpPr/>
            <p:nvPr/>
          </p:nvSpPr>
          <p:spPr>
            <a:xfrm>
              <a:off x="1087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9"/>
            <p:cNvSpPr/>
            <p:nvPr/>
          </p:nvSpPr>
          <p:spPr>
            <a:xfrm>
              <a:off x="1087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9"/>
            <p:cNvSpPr/>
            <p:nvPr/>
          </p:nvSpPr>
          <p:spPr>
            <a:xfrm>
              <a:off x="1087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9"/>
            <p:cNvSpPr/>
            <p:nvPr/>
          </p:nvSpPr>
          <p:spPr>
            <a:xfrm>
              <a:off x="1087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9"/>
            <p:cNvSpPr/>
            <p:nvPr/>
          </p:nvSpPr>
          <p:spPr>
            <a:xfrm>
              <a:off x="1087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9"/>
            <p:cNvSpPr/>
            <p:nvPr/>
          </p:nvSpPr>
          <p:spPr>
            <a:xfrm>
              <a:off x="1087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9"/>
            <p:cNvSpPr/>
            <p:nvPr/>
          </p:nvSpPr>
          <p:spPr>
            <a:xfrm>
              <a:off x="1087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9"/>
            <p:cNvSpPr/>
            <p:nvPr/>
          </p:nvSpPr>
          <p:spPr>
            <a:xfrm>
              <a:off x="1087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9"/>
            <p:cNvSpPr/>
            <p:nvPr/>
          </p:nvSpPr>
          <p:spPr>
            <a:xfrm>
              <a:off x="1087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9"/>
            <p:cNvSpPr/>
            <p:nvPr/>
          </p:nvSpPr>
          <p:spPr>
            <a:xfrm>
              <a:off x="1087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9"/>
            <p:cNvSpPr/>
            <p:nvPr/>
          </p:nvSpPr>
          <p:spPr>
            <a:xfrm>
              <a:off x="1087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9"/>
            <p:cNvSpPr/>
            <p:nvPr/>
          </p:nvSpPr>
          <p:spPr>
            <a:xfrm>
              <a:off x="1087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9"/>
            <p:cNvSpPr/>
            <p:nvPr/>
          </p:nvSpPr>
          <p:spPr>
            <a:xfrm>
              <a:off x="1087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9"/>
            <p:cNvSpPr/>
            <p:nvPr/>
          </p:nvSpPr>
          <p:spPr>
            <a:xfrm>
              <a:off x="1087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9"/>
            <p:cNvSpPr/>
            <p:nvPr/>
          </p:nvSpPr>
          <p:spPr>
            <a:xfrm>
              <a:off x="1240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9"/>
            <p:cNvSpPr/>
            <p:nvPr/>
          </p:nvSpPr>
          <p:spPr>
            <a:xfrm>
              <a:off x="1240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9"/>
            <p:cNvSpPr/>
            <p:nvPr/>
          </p:nvSpPr>
          <p:spPr>
            <a:xfrm>
              <a:off x="1240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9"/>
            <p:cNvSpPr/>
            <p:nvPr/>
          </p:nvSpPr>
          <p:spPr>
            <a:xfrm>
              <a:off x="1240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9"/>
            <p:cNvSpPr/>
            <p:nvPr/>
          </p:nvSpPr>
          <p:spPr>
            <a:xfrm>
              <a:off x="1240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9"/>
            <p:cNvSpPr/>
            <p:nvPr/>
          </p:nvSpPr>
          <p:spPr>
            <a:xfrm>
              <a:off x="1240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9"/>
            <p:cNvSpPr/>
            <p:nvPr/>
          </p:nvSpPr>
          <p:spPr>
            <a:xfrm>
              <a:off x="1240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9"/>
            <p:cNvSpPr/>
            <p:nvPr/>
          </p:nvSpPr>
          <p:spPr>
            <a:xfrm>
              <a:off x="1240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9"/>
            <p:cNvSpPr/>
            <p:nvPr/>
          </p:nvSpPr>
          <p:spPr>
            <a:xfrm>
              <a:off x="1240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9"/>
            <p:cNvSpPr/>
            <p:nvPr/>
          </p:nvSpPr>
          <p:spPr>
            <a:xfrm>
              <a:off x="1240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9"/>
            <p:cNvSpPr/>
            <p:nvPr/>
          </p:nvSpPr>
          <p:spPr>
            <a:xfrm>
              <a:off x="1240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9"/>
            <p:cNvSpPr/>
            <p:nvPr/>
          </p:nvSpPr>
          <p:spPr>
            <a:xfrm>
              <a:off x="1240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9"/>
            <p:cNvSpPr/>
            <p:nvPr/>
          </p:nvSpPr>
          <p:spPr>
            <a:xfrm>
              <a:off x="1240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9"/>
            <p:cNvSpPr/>
            <p:nvPr/>
          </p:nvSpPr>
          <p:spPr>
            <a:xfrm>
              <a:off x="1240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9"/>
            <p:cNvSpPr/>
            <p:nvPr/>
          </p:nvSpPr>
          <p:spPr>
            <a:xfrm>
              <a:off x="1240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9"/>
            <p:cNvSpPr/>
            <p:nvPr/>
          </p:nvSpPr>
          <p:spPr>
            <a:xfrm>
              <a:off x="1392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9"/>
            <p:cNvSpPr/>
            <p:nvPr/>
          </p:nvSpPr>
          <p:spPr>
            <a:xfrm>
              <a:off x="1392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9"/>
            <p:cNvSpPr/>
            <p:nvPr/>
          </p:nvSpPr>
          <p:spPr>
            <a:xfrm>
              <a:off x="1392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9"/>
            <p:cNvSpPr/>
            <p:nvPr/>
          </p:nvSpPr>
          <p:spPr>
            <a:xfrm>
              <a:off x="1392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9"/>
            <p:cNvSpPr/>
            <p:nvPr/>
          </p:nvSpPr>
          <p:spPr>
            <a:xfrm>
              <a:off x="1392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9"/>
            <p:cNvSpPr/>
            <p:nvPr/>
          </p:nvSpPr>
          <p:spPr>
            <a:xfrm>
              <a:off x="1392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9"/>
            <p:cNvSpPr/>
            <p:nvPr/>
          </p:nvSpPr>
          <p:spPr>
            <a:xfrm>
              <a:off x="1392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9"/>
            <p:cNvSpPr/>
            <p:nvPr/>
          </p:nvSpPr>
          <p:spPr>
            <a:xfrm>
              <a:off x="1392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9"/>
            <p:cNvSpPr/>
            <p:nvPr/>
          </p:nvSpPr>
          <p:spPr>
            <a:xfrm>
              <a:off x="1392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9"/>
            <p:cNvSpPr/>
            <p:nvPr/>
          </p:nvSpPr>
          <p:spPr>
            <a:xfrm>
              <a:off x="1392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9"/>
            <p:cNvSpPr/>
            <p:nvPr/>
          </p:nvSpPr>
          <p:spPr>
            <a:xfrm>
              <a:off x="1392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9"/>
            <p:cNvSpPr/>
            <p:nvPr/>
          </p:nvSpPr>
          <p:spPr>
            <a:xfrm>
              <a:off x="1392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9"/>
            <p:cNvSpPr/>
            <p:nvPr/>
          </p:nvSpPr>
          <p:spPr>
            <a:xfrm>
              <a:off x="1392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9"/>
            <p:cNvSpPr/>
            <p:nvPr/>
          </p:nvSpPr>
          <p:spPr>
            <a:xfrm>
              <a:off x="1392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9"/>
            <p:cNvSpPr/>
            <p:nvPr/>
          </p:nvSpPr>
          <p:spPr>
            <a:xfrm>
              <a:off x="1392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9"/>
            <p:cNvSpPr/>
            <p:nvPr/>
          </p:nvSpPr>
          <p:spPr>
            <a:xfrm>
              <a:off x="1545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9"/>
            <p:cNvSpPr/>
            <p:nvPr/>
          </p:nvSpPr>
          <p:spPr>
            <a:xfrm>
              <a:off x="1545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9"/>
            <p:cNvSpPr/>
            <p:nvPr/>
          </p:nvSpPr>
          <p:spPr>
            <a:xfrm>
              <a:off x="1545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9"/>
            <p:cNvSpPr/>
            <p:nvPr/>
          </p:nvSpPr>
          <p:spPr>
            <a:xfrm>
              <a:off x="1545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9"/>
            <p:cNvSpPr/>
            <p:nvPr/>
          </p:nvSpPr>
          <p:spPr>
            <a:xfrm>
              <a:off x="1545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9"/>
            <p:cNvSpPr/>
            <p:nvPr/>
          </p:nvSpPr>
          <p:spPr>
            <a:xfrm>
              <a:off x="1545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9"/>
            <p:cNvSpPr/>
            <p:nvPr/>
          </p:nvSpPr>
          <p:spPr>
            <a:xfrm>
              <a:off x="1545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9"/>
            <p:cNvSpPr/>
            <p:nvPr/>
          </p:nvSpPr>
          <p:spPr>
            <a:xfrm>
              <a:off x="1545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9"/>
            <p:cNvSpPr/>
            <p:nvPr/>
          </p:nvSpPr>
          <p:spPr>
            <a:xfrm>
              <a:off x="1545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9"/>
            <p:cNvSpPr/>
            <p:nvPr/>
          </p:nvSpPr>
          <p:spPr>
            <a:xfrm>
              <a:off x="1545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9"/>
            <p:cNvSpPr/>
            <p:nvPr/>
          </p:nvSpPr>
          <p:spPr>
            <a:xfrm>
              <a:off x="1545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9"/>
            <p:cNvSpPr/>
            <p:nvPr/>
          </p:nvSpPr>
          <p:spPr>
            <a:xfrm>
              <a:off x="1545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9"/>
            <p:cNvSpPr/>
            <p:nvPr/>
          </p:nvSpPr>
          <p:spPr>
            <a:xfrm>
              <a:off x="1545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9"/>
            <p:cNvSpPr/>
            <p:nvPr/>
          </p:nvSpPr>
          <p:spPr>
            <a:xfrm>
              <a:off x="1545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9"/>
            <p:cNvSpPr/>
            <p:nvPr/>
          </p:nvSpPr>
          <p:spPr>
            <a:xfrm>
              <a:off x="1545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9"/>
            <p:cNvSpPr/>
            <p:nvPr/>
          </p:nvSpPr>
          <p:spPr>
            <a:xfrm>
              <a:off x="1697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9"/>
            <p:cNvSpPr/>
            <p:nvPr/>
          </p:nvSpPr>
          <p:spPr>
            <a:xfrm>
              <a:off x="1697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9"/>
            <p:cNvSpPr/>
            <p:nvPr/>
          </p:nvSpPr>
          <p:spPr>
            <a:xfrm>
              <a:off x="1697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9"/>
            <p:cNvSpPr/>
            <p:nvPr/>
          </p:nvSpPr>
          <p:spPr>
            <a:xfrm>
              <a:off x="1697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9"/>
            <p:cNvSpPr/>
            <p:nvPr/>
          </p:nvSpPr>
          <p:spPr>
            <a:xfrm>
              <a:off x="1697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9"/>
            <p:cNvSpPr/>
            <p:nvPr/>
          </p:nvSpPr>
          <p:spPr>
            <a:xfrm>
              <a:off x="1697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9"/>
            <p:cNvSpPr/>
            <p:nvPr/>
          </p:nvSpPr>
          <p:spPr>
            <a:xfrm>
              <a:off x="1697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9"/>
            <p:cNvSpPr/>
            <p:nvPr/>
          </p:nvSpPr>
          <p:spPr>
            <a:xfrm>
              <a:off x="1697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9"/>
            <p:cNvSpPr/>
            <p:nvPr/>
          </p:nvSpPr>
          <p:spPr>
            <a:xfrm>
              <a:off x="1697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9"/>
            <p:cNvSpPr/>
            <p:nvPr/>
          </p:nvSpPr>
          <p:spPr>
            <a:xfrm>
              <a:off x="1697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9"/>
            <p:cNvSpPr/>
            <p:nvPr/>
          </p:nvSpPr>
          <p:spPr>
            <a:xfrm>
              <a:off x="1697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9"/>
            <p:cNvSpPr/>
            <p:nvPr/>
          </p:nvSpPr>
          <p:spPr>
            <a:xfrm>
              <a:off x="1697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9"/>
            <p:cNvSpPr/>
            <p:nvPr/>
          </p:nvSpPr>
          <p:spPr>
            <a:xfrm>
              <a:off x="1697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9"/>
            <p:cNvSpPr/>
            <p:nvPr/>
          </p:nvSpPr>
          <p:spPr>
            <a:xfrm>
              <a:off x="1697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9"/>
            <p:cNvSpPr/>
            <p:nvPr/>
          </p:nvSpPr>
          <p:spPr>
            <a:xfrm>
              <a:off x="1697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9"/>
            <p:cNvSpPr/>
            <p:nvPr/>
          </p:nvSpPr>
          <p:spPr>
            <a:xfrm>
              <a:off x="1849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9"/>
            <p:cNvSpPr/>
            <p:nvPr/>
          </p:nvSpPr>
          <p:spPr>
            <a:xfrm>
              <a:off x="1849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9"/>
            <p:cNvSpPr/>
            <p:nvPr/>
          </p:nvSpPr>
          <p:spPr>
            <a:xfrm>
              <a:off x="1849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9"/>
            <p:cNvSpPr/>
            <p:nvPr/>
          </p:nvSpPr>
          <p:spPr>
            <a:xfrm>
              <a:off x="1849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9"/>
            <p:cNvSpPr/>
            <p:nvPr/>
          </p:nvSpPr>
          <p:spPr>
            <a:xfrm>
              <a:off x="1849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9"/>
            <p:cNvSpPr/>
            <p:nvPr/>
          </p:nvSpPr>
          <p:spPr>
            <a:xfrm>
              <a:off x="1849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9"/>
            <p:cNvSpPr/>
            <p:nvPr/>
          </p:nvSpPr>
          <p:spPr>
            <a:xfrm>
              <a:off x="1849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9"/>
            <p:cNvSpPr/>
            <p:nvPr/>
          </p:nvSpPr>
          <p:spPr>
            <a:xfrm>
              <a:off x="1849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9"/>
            <p:cNvSpPr/>
            <p:nvPr/>
          </p:nvSpPr>
          <p:spPr>
            <a:xfrm>
              <a:off x="1849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9"/>
            <p:cNvSpPr/>
            <p:nvPr/>
          </p:nvSpPr>
          <p:spPr>
            <a:xfrm>
              <a:off x="1849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9"/>
            <p:cNvSpPr/>
            <p:nvPr/>
          </p:nvSpPr>
          <p:spPr>
            <a:xfrm>
              <a:off x="1849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9"/>
            <p:cNvSpPr/>
            <p:nvPr/>
          </p:nvSpPr>
          <p:spPr>
            <a:xfrm>
              <a:off x="1849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9"/>
            <p:cNvSpPr/>
            <p:nvPr/>
          </p:nvSpPr>
          <p:spPr>
            <a:xfrm>
              <a:off x="1849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9"/>
            <p:cNvSpPr/>
            <p:nvPr/>
          </p:nvSpPr>
          <p:spPr>
            <a:xfrm>
              <a:off x="1849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9"/>
            <p:cNvSpPr/>
            <p:nvPr/>
          </p:nvSpPr>
          <p:spPr>
            <a:xfrm>
              <a:off x="1849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9"/>
            <p:cNvSpPr/>
            <p:nvPr/>
          </p:nvSpPr>
          <p:spPr>
            <a:xfrm>
              <a:off x="2002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9"/>
            <p:cNvSpPr/>
            <p:nvPr/>
          </p:nvSpPr>
          <p:spPr>
            <a:xfrm>
              <a:off x="2002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9"/>
            <p:cNvSpPr/>
            <p:nvPr/>
          </p:nvSpPr>
          <p:spPr>
            <a:xfrm>
              <a:off x="2002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9"/>
            <p:cNvSpPr/>
            <p:nvPr/>
          </p:nvSpPr>
          <p:spPr>
            <a:xfrm>
              <a:off x="2002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9"/>
            <p:cNvSpPr/>
            <p:nvPr/>
          </p:nvSpPr>
          <p:spPr>
            <a:xfrm>
              <a:off x="2002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9"/>
            <p:cNvSpPr/>
            <p:nvPr/>
          </p:nvSpPr>
          <p:spPr>
            <a:xfrm>
              <a:off x="2002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9"/>
            <p:cNvSpPr/>
            <p:nvPr/>
          </p:nvSpPr>
          <p:spPr>
            <a:xfrm>
              <a:off x="2002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9"/>
            <p:cNvSpPr/>
            <p:nvPr/>
          </p:nvSpPr>
          <p:spPr>
            <a:xfrm>
              <a:off x="2002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9"/>
            <p:cNvSpPr/>
            <p:nvPr/>
          </p:nvSpPr>
          <p:spPr>
            <a:xfrm>
              <a:off x="2002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9"/>
            <p:cNvSpPr/>
            <p:nvPr/>
          </p:nvSpPr>
          <p:spPr>
            <a:xfrm>
              <a:off x="2002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9"/>
            <p:cNvSpPr/>
            <p:nvPr/>
          </p:nvSpPr>
          <p:spPr>
            <a:xfrm>
              <a:off x="2002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9"/>
            <p:cNvSpPr/>
            <p:nvPr/>
          </p:nvSpPr>
          <p:spPr>
            <a:xfrm>
              <a:off x="2002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9"/>
            <p:cNvSpPr/>
            <p:nvPr/>
          </p:nvSpPr>
          <p:spPr>
            <a:xfrm>
              <a:off x="2002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9"/>
            <p:cNvSpPr/>
            <p:nvPr/>
          </p:nvSpPr>
          <p:spPr>
            <a:xfrm>
              <a:off x="2002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9"/>
            <p:cNvSpPr/>
            <p:nvPr/>
          </p:nvSpPr>
          <p:spPr>
            <a:xfrm>
              <a:off x="2002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9"/>
            <p:cNvSpPr/>
            <p:nvPr/>
          </p:nvSpPr>
          <p:spPr>
            <a:xfrm>
              <a:off x="2154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9"/>
            <p:cNvSpPr/>
            <p:nvPr/>
          </p:nvSpPr>
          <p:spPr>
            <a:xfrm>
              <a:off x="2154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9"/>
            <p:cNvSpPr/>
            <p:nvPr/>
          </p:nvSpPr>
          <p:spPr>
            <a:xfrm>
              <a:off x="2154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9"/>
            <p:cNvSpPr/>
            <p:nvPr/>
          </p:nvSpPr>
          <p:spPr>
            <a:xfrm>
              <a:off x="2154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9"/>
            <p:cNvSpPr/>
            <p:nvPr/>
          </p:nvSpPr>
          <p:spPr>
            <a:xfrm>
              <a:off x="2154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9"/>
            <p:cNvSpPr/>
            <p:nvPr/>
          </p:nvSpPr>
          <p:spPr>
            <a:xfrm>
              <a:off x="2154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9"/>
            <p:cNvSpPr/>
            <p:nvPr/>
          </p:nvSpPr>
          <p:spPr>
            <a:xfrm>
              <a:off x="2154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9"/>
            <p:cNvSpPr/>
            <p:nvPr/>
          </p:nvSpPr>
          <p:spPr>
            <a:xfrm>
              <a:off x="2154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9"/>
            <p:cNvSpPr/>
            <p:nvPr/>
          </p:nvSpPr>
          <p:spPr>
            <a:xfrm>
              <a:off x="2154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9"/>
            <p:cNvSpPr/>
            <p:nvPr/>
          </p:nvSpPr>
          <p:spPr>
            <a:xfrm>
              <a:off x="2154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9"/>
            <p:cNvSpPr/>
            <p:nvPr/>
          </p:nvSpPr>
          <p:spPr>
            <a:xfrm>
              <a:off x="2154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9"/>
            <p:cNvSpPr/>
            <p:nvPr/>
          </p:nvSpPr>
          <p:spPr>
            <a:xfrm>
              <a:off x="2154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9"/>
            <p:cNvSpPr/>
            <p:nvPr/>
          </p:nvSpPr>
          <p:spPr>
            <a:xfrm>
              <a:off x="2154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9"/>
            <p:cNvSpPr/>
            <p:nvPr/>
          </p:nvSpPr>
          <p:spPr>
            <a:xfrm>
              <a:off x="2154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9"/>
            <p:cNvSpPr/>
            <p:nvPr/>
          </p:nvSpPr>
          <p:spPr>
            <a:xfrm>
              <a:off x="2154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9"/>
            <p:cNvSpPr/>
            <p:nvPr/>
          </p:nvSpPr>
          <p:spPr>
            <a:xfrm>
              <a:off x="2307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9"/>
            <p:cNvSpPr/>
            <p:nvPr/>
          </p:nvSpPr>
          <p:spPr>
            <a:xfrm>
              <a:off x="2307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9"/>
            <p:cNvSpPr/>
            <p:nvPr/>
          </p:nvSpPr>
          <p:spPr>
            <a:xfrm>
              <a:off x="2307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9"/>
            <p:cNvSpPr/>
            <p:nvPr/>
          </p:nvSpPr>
          <p:spPr>
            <a:xfrm>
              <a:off x="2307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9"/>
            <p:cNvSpPr/>
            <p:nvPr/>
          </p:nvSpPr>
          <p:spPr>
            <a:xfrm>
              <a:off x="2307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9"/>
            <p:cNvSpPr/>
            <p:nvPr/>
          </p:nvSpPr>
          <p:spPr>
            <a:xfrm>
              <a:off x="2307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9"/>
            <p:cNvSpPr/>
            <p:nvPr/>
          </p:nvSpPr>
          <p:spPr>
            <a:xfrm>
              <a:off x="2307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9"/>
            <p:cNvSpPr/>
            <p:nvPr/>
          </p:nvSpPr>
          <p:spPr>
            <a:xfrm>
              <a:off x="2307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9"/>
            <p:cNvSpPr/>
            <p:nvPr/>
          </p:nvSpPr>
          <p:spPr>
            <a:xfrm>
              <a:off x="2307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9"/>
            <p:cNvSpPr/>
            <p:nvPr/>
          </p:nvSpPr>
          <p:spPr>
            <a:xfrm>
              <a:off x="2307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9"/>
            <p:cNvSpPr/>
            <p:nvPr/>
          </p:nvSpPr>
          <p:spPr>
            <a:xfrm>
              <a:off x="2307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9"/>
            <p:cNvSpPr/>
            <p:nvPr/>
          </p:nvSpPr>
          <p:spPr>
            <a:xfrm>
              <a:off x="2307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9"/>
            <p:cNvSpPr/>
            <p:nvPr/>
          </p:nvSpPr>
          <p:spPr>
            <a:xfrm>
              <a:off x="2307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9"/>
            <p:cNvSpPr/>
            <p:nvPr/>
          </p:nvSpPr>
          <p:spPr>
            <a:xfrm>
              <a:off x="2307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9"/>
            <p:cNvSpPr/>
            <p:nvPr/>
          </p:nvSpPr>
          <p:spPr>
            <a:xfrm>
              <a:off x="2307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9"/>
            <p:cNvSpPr/>
            <p:nvPr/>
          </p:nvSpPr>
          <p:spPr>
            <a:xfrm>
              <a:off x="2459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9"/>
            <p:cNvSpPr/>
            <p:nvPr/>
          </p:nvSpPr>
          <p:spPr>
            <a:xfrm>
              <a:off x="2459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9"/>
            <p:cNvSpPr/>
            <p:nvPr/>
          </p:nvSpPr>
          <p:spPr>
            <a:xfrm>
              <a:off x="2459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9"/>
            <p:cNvSpPr/>
            <p:nvPr/>
          </p:nvSpPr>
          <p:spPr>
            <a:xfrm>
              <a:off x="2459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9"/>
            <p:cNvSpPr/>
            <p:nvPr/>
          </p:nvSpPr>
          <p:spPr>
            <a:xfrm>
              <a:off x="2459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9"/>
            <p:cNvSpPr/>
            <p:nvPr/>
          </p:nvSpPr>
          <p:spPr>
            <a:xfrm>
              <a:off x="2459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9"/>
            <p:cNvSpPr/>
            <p:nvPr/>
          </p:nvSpPr>
          <p:spPr>
            <a:xfrm>
              <a:off x="2459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9"/>
            <p:cNvSpPr/>
            <p:nvPr/>
          </p:nvSpPr>
          <p:spPr>
            <a:xfrm>
              <a:off x="2459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9"/>
            <p:cNvSpPr/>
            <p:nvPr/>
          </p:nvSpPr>
          <p:spPr>
            <a:xfrm>
              <a:off x="2459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9"/>
            <p:cNvSpPr/>
            <p:nvPr/>
          </p:nvSpPr>
          <p:spPr>
            <a:xfrm>
              <a:off x="2459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9"/>
            <p:cNvSpPr/>
            <p:nvPr/>
          </p:nvSpPr>
          <p:spPr>
            <a:xfrm>
              <a:off x="2459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9"/>
            <p:cNvSpPr/>
            <p:nvPr/>
          </p:nvSpPr>
          <p:spPr>
            <a:xfrm>
              <a:off x="2459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9"/>
            <p:cNvSpPr/>
            <p:nvPr/>
          </p:nvSpPr>
          <p:spPr>
            <a:xfrm>
              <a:off x="2459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9"/>
            <p:cNvSpPr/>
            <p:nvPr/>
          </p:nvSpPr>
          <p:spPr>
            <a:xfrm>
              <a:off x="2459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9"/>
            <p:cNvSpPr/>
            <p:nvPr/>
          </p:nvSpPr>
          <p:spPr>
            <a:xfrm>
              <a:off x="2459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9"/>
            <p:cNvSpPr/>
            <p:nvPr/>
          </p:nvSpPr>
          <p:spPr>
            <a:xfrm>
              <a:off x="2611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9"/>
            <p:cNvSpPr/>
            <p:nvPr/>
          </p:nvSpPr>
          <p:spPr>
            <a:xfrm>
              <a:off x="2611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9"/>
            <p:cNvSpPr/>
            <p:nvPr/>
          </p:nvSpPr>
          <p:spPr>
            <a:xfrm>
              <a:off x="2611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9"/>
            <p:cNvSpPr/>
            <p:nvPr/>
          </p:nvSpPr>
          <p:spPr>
            <a:xfrm>
              <a:off x="2611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9"/>
            <p:cNvSpPr/>
            <p:nvPr/>
          </p:nvSpPr>
          <p:spPr>
            <a:xfrm>
              <a:off x="2611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9"/>
            <p:cNvSpPr/>
            <p:nvPr/>
          </p:nvSpPr>
          <p:spPr>
            <a:xfrm>
              <a:off x="2611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9"/>
            <p:cNvSpPr/>
            <p:nvPr/>
          </p:nvSpPr>
          <p:spPr>
            <a:xfrm>
              <a:off x="2611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9"/>
            <p:cNvSpPr/>
            <p:nvPr/>
          </p:nvSpPr>
          <p:spPr>
            <a:xfrm>
              <a:off x="2611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9"/>
            <p:cNvSpPr/>
            <p:nvPr/>
          </p:nvSpPr>
          <p:spPr>
            <a:xfrm>
              <a:off x="2611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9"/>
            <p:cNvSpPr/>
            <p:nvPr/>
          </p:nvSpPr>
          <p:spPr>
            <a:xfrm>
              <a:off x="2611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9"/>
            <p:cNvSpPr/>
            <p:nvPr/>
          </p:nvSpPr>
          <p:spPr>
            <a:xfrm>
              <a:off x="2611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9"/>
            <p:cNvSpPr/>
            <p:nvPr/>
          </p:nvSpPr>
          <p:spPr>
            <a:xfrm>
              <a:off x="2611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9"/>
            <p:cNvSpPr/>
            <p:nvPr/>
          </p:nvSpPr>
          <p:spPr>
            <a:xfrm>
              <a:off x="2611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9"/>
            <p:cNvSpPr/>
            <p:nvPr/>
          </p:nvSpPr>
          <p:spPr>
            <a:xfrm>
              <a:off x="2611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9"/>
            <p:cNvSpPr/>
            <p:nvPr/>
          </p:nvSpPr>
          <p:spPr>
            <a:xfrm>
              <a:off x="2611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2217"/>
        <p:cNvGrpSpPr/>
        <p:nvPr/>
      </p:nvGrpSpPr>
      <p:grpSpPr>
        <a:xfrm>
          <a:off x="0" y="0"/>
          <a:ext cx="0" cy="0"/>
          <a:chOff x="0" y="0"/>
          <a:chExt cx="0" cy="0"/>
        </a:xfrm>
      </p:grpSpPr>
      <p:sp>
        <p:nvSpPr>
          <p:cNvPr id="2218" name="Google Shape;2218;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219" name="Google Shape;2219;p10"/>
          <p:cNvSpPr txBox="1">
            <a:spLocks noGrp="1"/>
          </p:cNvSpPr>
          <p:nvPr>
            <p:ph type="title"/>
          </p:nvPr>
        </p:nvSpPr>
        <p:spPr>
          <a:xfrm>
            <a:off x="415600" y="593375"/>
            <a:ext cx="89349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2220" name="Google Shape;2220;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2221" name="Google Shape;2221;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2222" name="Google Shape;2222;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2223" name="Google Shape;2223;p10"/>
          <p:cNvGrpSpPr/>
          <p:nvPr/>
        </p:nvGrpSpPr>
        <p:grpSpPr>
          <a:xfrm>
            <a:off x="9741825" y="127550"/>
            <a:ext cx="2322600" cy="2295706"/>
            <a:chOff x="325900" y="96175"/>
            <a:chExt cx="2322600" cy="2295706"/>
          </a:xfrm>
        </p:grpSpPr>
        <p:sp>
          <p:nvSpPr>
            <p:cNvPr id="2224" name="Google Shape;2224;p10"/>
            <p:cNvSpPr/>
            <p:nvPr/>
          </p:nvSpPr>
          <p:spPr>
            <a:xfrm>
              <a:off x="325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0"/>
            <p:cNvSpPr/>
            <p:nvPr/>
          </p:nvSpPr>
          <p:spPr>
            <a:xfrm>
              <a:off x="325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0"/>
            <p:cNvSpPr/>
            <p:nvPr/>
          </p:nvSpPr>
          <p:spPr>
            <a:xfrm>
              <a:off x="325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0"/>
            <p:cNvSpPr/>
            <p:nvPr/>
          </p:nvSpPr>
          <p:spPr>
            <a:xfrm>
              <a:off x="325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0"/>
            <p:cNvSpPr/>
            <p:nvPr/>
          </p:nvSpPr>
          <p:spPr>
            <a:xfrm>
              <a:off x="325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0"/>
            <p:cNvSpPr/>
            <p:nvPr/>
          </p:nvSpPr>
          <p:spPr>
            <a:xfrm>
              <a:off x="325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0"/>
            <p:cNvSpPr/>
            <p:nvPr/>
          </p:nvSpPr>
          <p:spPr>
            <a:xfrm>
              <a:off x="325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0"/>
            <p:cNvSpPr/>
            <p:nvPr/>
          </p:nvSpPr>
          <p:spPr>
            <a:xfrm>
              <a:off x="325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0"/>
            <p:cNvSpPr/>
            <p:nvPr/>
          </p:nvSpPr>
          <p:spPr>
            <a:xfrm>
              <a:off x="325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0"/>
            <p:cNvSpPr/>
            <p:nvPr/>
          </p:nvSpPr>
          <p:spPr>
            <a:xfrm>
              <a:off x="325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0"/>
            <p:cNvSpPr/>
            <p:nvPr/>
          </p:nvSpPr>
          <p:spPr>
            <a:xfrm>
              <a:off x="325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0"/>
            <p:cNvSpPr/>
            <p:nvPr/>
          </p:nvSpPr>
          <p:spPr>
            <a:xfrm>
              <a:off x="325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0"/>
            <p:cNvSpPr/>
            <p:nvPr/>
          </p:nvSpPr>
          <p:spPr>
            <a:xfrm>
              <a:off x="325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0"/>
            <p:cNvSpPr/>
            <p:nvPr/>
          </p:nvSpPr>
          <p:spPr>
            <a:xfrm>
              <a:off x="325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0"/>
            <p:cNvSpPr/>
            <p:nvPr/>
          </p:nvSpPr>
          <p:spPr>
            <a:xfrm>
              <a:off x="325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0"/>
            <p:cNvSpPr/>
            <p:nvPr/>
          </p:nvSpPr>
          <p:spPr>
            <a:xfrm>
              <a:off x="478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0"/>
            <p:cNvSpPr/>
            <p:nvPr/>
          </p:nvSpPr>
          <p:spPr>
            <a:xfrm>
              <a:off x="478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0"/>
            <p:cNvSpPr/>
            <p:nvPr/>
          </p:nvSpPr>
          <p:spPr>
            <a:xfrm>
              <a:off x="478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0"/>
            <p:cNvSpPr/>
            <p:nvPr/>
          </p:nvSpPr>
          <p:spPr>
            <a:xfrm>
              <a:off x="478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0"/>
            <p:cNvSpPr/>
            <p:nvPr/>
          </p:nvSpPr>
          <p:spPr>
            <a:xfrm>
              <a:off x="478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0"/>
            <p:cNvSpPr/>
            <p:nvPr/>
          </p:nvSpPr>
          <p:spPr>
            <a:xfrm>
              <a:off x="478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0"/>
            <p:cNvSpPr/>
            <p:nvPr/>
          </p:nvSpPr>
          <p:spPr>
            <a:xfrm>
              <a:off x="478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0"/>
            <p:cNvSpPr/>
            <p:nvPr/>
          </p:nvSpPr>
          <p:spPr>
            <a:xfrm>
              <a:off x="478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0"/>
            <p:cNvSpPr/>
            <p:nvPr/>
          </p:nvSpPr>
          <p:spPr>
            <a:xfrm>
              <a:off x="478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0"/>
            <p:cNvSpPr/>
            <p:nvPr/>
          </p:nvSpPr>
          <p:spPr>
            <a:xfrm>
              <a:off x="478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0"/>
            <p:cNvSpPr/>
            <p:nvPr/>
          </p:nvSpPr>
          <p:spPr>
            <a:xfrm>
              <a:off x="478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0"/>
            <p:cNvSpPr/>
            <p:nvPr/>
          </p:nvSpPr>
          <p:spPr>
            <a:xfrm>
              <a:off x="478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0"/>
            <p:cNvSpPr/>
            <p:nvPr/>
          </p:nvSpPr>
          <p:spPr>
            <a:xfrm>
              <a:off x="478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0"/>
            <p:cNvSpPr/>
            <p:nvPr/>
          </p:nvSpPr>
          <p:spPr>
            <a:xfrm>
              <a:off x="478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0"/>
            <p:cNvSpPr/>
            <p:nvPr/>
          </p:nvSpPr>
          <p:spPr>
            <a:xfrm>
              <a:off x="478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0"/>
            <p:cNvSpPr/>
            <p:nvPr/>
          </p:nvSpPr>
          <p:spPr>
            <a:xfrm>
              <a:off x="630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0"/>
            <p:cNvSpPr/>
            <p:nvPr/>
          </p:nvSpPr>
          <p:spPr>
            <a:xfrm>
              <a:off x="630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0"/>
            <p:cNvSpPr/>
            <p:nvPr/>
          </p:nvSpPr>
          <p:spPr>
            <a:xfrm>
              <a:off x="630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0"/>
            <p:cNvSpPr/>
            <p:nvPr/>
          </p:nvSpPr>
          <p:spPr>
            <a:xfrm>
              <a:off x="630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0"/>
            <p:cNvSpPr/>
            <p:nvPr/>
          </p:nvSpPr>
          <p:spPr>
            <a:xfrm>
              <a:off x="630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0"/>
            <p:cNvSpPr/>
            <p:nvPr/>
          </p:nvSpPr>
          <p:spPr>
            <a:xfrm>
              <a:off x="630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0"/>
            <p:cNvSpPr/>
            <p:nvPr/>
          </p:nvSpPr>
          <p:spPr>
            <a:xfrm>
              <a:off x="630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0"/>
            <p:cNvSpPr/>
            <p:nvPr/>
          </p:nvSpPr>
          <p:spPr>
            <a:xfrm>
              <a:off x="630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0"/>
            <p:cNvSpPr/>
            <p:nvPr/>
          </p:nvSpPr>
          <p:spPr>
            <a:xfrm>
              <a:off x="630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0"/>
            <p:cNvSpPr/>
            <p:nvPr/>
          </p:nvSpPr>
          <p:spPr>
            <a:xfrm>
              <a:off x="630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0"/>
            <p:cNvSpPr/>
            <p:nvPr/>
          </p:nvSpPr>
          <p:spPr>
            <a:xfrm>
              <a:off x="630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0"/>
            <p:cNvSpPr/>
            <p:nvPr/>
          </p:nvSpPr>
          <p:spPr>
            <a:xfrm>
              <a:off x="630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0"/>
            <p:cNvSpPr/>
            <p:nvPr/>
          </p:nvSpPr>
          <p:spPr>
            <a:xfrm>
              <a:off x="630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0"/>
            <p:cNvSpPr/>
            <p:nvPr/>
          </p:nvSpPr>
          <p:spPr>
            <a:xfrm>
              <a:off x="630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0"/>
            <p:cNvSpPr/>
            <p:nvPr/>
          </p:nvSpPr>
          <p:spPr>
            <a:xfrm>
              <a:off x="630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0"/>
            <p:cNvSpPr/>
            <p:nvPr/>
          </p:nvSpPr>
          <p:spPr>
            <a:xfrm>
              <a:off x="783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0"/>
            <p:cNvSpPr/>
            <p:nvPr/>
          </p:nvSpPr>
          <p:spPr>
            <a:xfrm>
              <a:off x="783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0"/>
            <p:cNvSpPr/>
            <p:nvPr/>
          </p:nvSpPr>
          <p:spPr>
            <a:xfrm>
              <a:off x="783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0"/>
            <p:cNvSpPr/>
            <p:nvPr/>
          </p:nvSpPr>
          <p:spPr>
            <a:xfrm>
              <a:off x="783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0"/>
            <p:cNvSpPr/>
            <p:nvPr/>
          </p:nvSpPr>
          <p:spPr>
            <a:xfrm>
              <a:off x="783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0"/>
            <p:cNvSpPr/>
            <p:nvPr/>
          </p:nvSpPr>
          <p:spPr>
            <a:xfrm>
              <a:off x="783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0"/>
            <p:cNvSpPr/>
            <p:nvPr/>
          </p:nvSpPr>
          <p:spPr>
            <a:xfrm>
              <a:off x="783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0"/>
            <p:cNvSpPr/>
            <p:nvPr/>
          </p:nvSpPr>
          <p:spPr>
            <a:xfrm>
              <a:off x="783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0"/>
            <p:cNvSpPr/>
            <p:nvPr/>
          </p:nvSpPr>
          <p:spPr>
            <a:xfrm>
              <a:off x="783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0"/>
            <p:cNvSpPr/>
            <p:nvPr/>
          </p:nvSpPr>
          <p:spPr>
            <a:xfrm>
              <a:off x="783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0"/>
            <p:cNvSpPr/>
            <p:nvPr/>
          </p:nvSpPr>
          <p:spPr>
            <a:xfrm>
              <a:off x="783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0"/>
            <p:cNvSpPr/>
            <p:nvPr/>
          </p:nvSpPr>
          <p:spPr>
            <a:xfrm>
              <a:off x="783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0"/>
            <p:cNvSpPr/>
            <p:nvPr/>
          </p:nvSpPr>
          <p:spPr>
            <a:xfrm>
              <a:off x="783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0"/>
            <p:cNvSpPr/>
            <p:nvPr/>
          </p:nvSpPr>
          <p:spPr>
            <a:xfrm>
              <a:off x="783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0"/>
            <p:cNvSpPr/>
            <p:nvPr/>
          </p:nvSpPr>
          <p:spPr>
            <a:xfrm>
              <a:off x="783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0"/>
            <p:cNvSpPr/>
            <p:nvPr/>
          </p:nvSpPr>
          <p:spPr>
            <a:xfrm>
              <a:off x="935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0"/>
            <p:cNvSpPr/>
            <p:nvPr/>
          </p:nvSpPr>
          <p:spPr>
            <a:xfrm>
              <a:off x="935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0"/>
            <p:cNvSpPr/>
            <p:nvPr/>
          </p:nvSpPr>
          <p:spPr>
            <a:xfrm>
              <a:off x="935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0"/>
            <p:cNvSpPr/>
            <p:nvPr/>
          </p:nvSpPr>
          <p:spPr>
            <a:xfrm>
              <a:off x="935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0"/>
            <p:cNvSpPr/>
            <p:nvPr/>
          </p:nvSpPr>
          <p:spPr>
            <a:xfrm>
              <a:off x="935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0"/>
            <p:cNvSpPr/>
            <p:nvPr/>
          </p:nvSpPr>
          <p:spPr>
            <a:xfrm>
              <a:off x="935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0"/>
            <p:cNvSpPr/>
            <p:nvPr/>
          </p:nvSpPr>
          <p:spPr>
            <a:xfrm>
              <a:off x="935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0"/>
            <p:cNvSpPr/>
            <p:nvPr/>
          </p:nvSpPr>
          <p:spPr>
            <a:xfrm>
              <a:off x="935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0"/>
            <p:cNvSpPr/>
            <p:nvPr/>
          </p:nvSpPr>
          <p:spPr>
            <a:xfrm>
              <a:off x="935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0"/>
            <p:cNvSpPr/>
            <p:nvPr/>
          </p:nvSpPr>
          <p:spPr>
            <a:xfrm>
              <a:off x="935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0"/>
            <p:cNvSpPr/>
            <p:nvPr/>
          </p:nvSpPr>
          <p:spPr>
            <a:xfrm>
              <a:off x="935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0"/>
            <p:cNvSpPr/>
            <p:nvPr/>
          </p:nvSpPr>
          <p:spPr>
            <a:xfrm>
              <a:off x="935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0"/>
            <p:cNvSpPr/>
            <p:nvPr/>
          </p:nvSpPr>
          <p:spPr>
            <a:xfrm>
              <a:off x="935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0"/>
            <p:cNvSpPr/>
            <p:nvPr/>
          </p:nvSpPr>
          <p:spPr>
            <a:xfrm>
              <a:off x="935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0"/>
            <p:cNvSpPr/>
            <p:nvPr/>
          </p:nvSpPr>
          <p:spPr>
            <a:xfrm>
              <a:off x="935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0"/>
            <p:cNvSpPr/>
            <p:nvPr/>
          </p:nvSpPr>
          <p:spPr>
            <a:xfrm>
              <a:off x="1087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0"/>
            <p:cNvSpPr/>
            <p:nvPr/>
          </p:nvSpPr>
          <p:spPr>
            <a:xfrm>
              <a:off x="1087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0"/>
            <p:cNvSpPr/>
            <p:nvPr/>
          </p:nvSpPr>
          <p:spPr>
            <a:xfrm>
              <a:off x="1087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0"/>
            <p:cNvSpPr/>
            <p:nvPr/>
          </p:nvSpPr>
          <p:spPr>
            <a:xfrm>
              <a:off x="1087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0"/>
            <p:cNvSpPr/>
            <p:nvPr/>
          </p:nvSpPr>
          <p:spPr>
            <a:xfrm>
              <a:off x="1087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0"/>
            <p:cNvSpPr/>
            <p:nvPr/>
          </p:nvSpPr>
          <p:spPr>
            <a:xfrm>
              <a:off x="1087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0"/>
            <p:cNvSpPr/>
            <p:nvPr/>
          </p:nvSpPr>
          <p:spPr>
            <a:xfrm>
              <a:off x="1087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0"/>
            <p:cNvSpPr/>
            <p:nvPr/>
          </p:nvSpPr>
          <p:spPr>
            <a:xfrm>
              <a:off x="1087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0"/>
            <p:cNvSpPr/>
            <p:nvPr/>
          </p:nvSpPr>
          <p:spPr>
            <a:xfrm>
              <a:off x="1087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0"/>
            <p:cNvSpPr/>
            <p:nvPr/>
          </p:nvSpPr>
          <p:spPr>
            <a:xfrm>
              <a:off x="1087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0"/>
            <p:cNvSpPr/>
            <p:nvPr/>
          </p:nvSpPr>
          <p:spPr>
            <a:xfrm>
              <a:off x="1087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0"/>
            <p:cNvSpPr/>
            <p:nvPr/>
          </p:nvSpPr>
          <p:spPr>
            <a:xfrm>
              <a:off x="1087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0"/>
            <p:cNvSpPr/>
            <p:nvPr/>
          </p:nvSpPr>
          <p:spPr>
            <a:xfrm>
              <a:off x="1087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0"/>
            <p:cNvSpPr/>
            <p:nvPr/>
          </p:nvSpPr>
          <p:spPr>
            <a:xfrm>
              <a:off x="1087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0"/>
            <p:cNvSpPr/>
            <p:nvPr/>
          </p:nvSpPr>
          <p:spPr>
            <a:xfrm>
              <a:off x="1087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0"/>
            <p:cNvSpPr/>
            <p:nvPr/>
          </p:nvSpPr>
          <p:spPr>
            <a:xfrm>
              <a:off x="1240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0"/>
            <p:cNvSpPr/>
            <p:nvPr/>
          </p:nvSpPr>
          <p:spPr>
            <a:xfrm>
              <a:off x="1240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0"/>
            <p:cNvSpPr/>
            <p:nvPr/>
          </p:nvSpPr>
          <p:spPr>
            <a:xfrm>
              <a:off x="1240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0"/>
            <p:cNvSpPr/>
            <p:nvPr/>
          </p:nvSpPr>
          <p:spPr>
            <a:xfrm>
              <a:off x="1240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0"/>
            <p:cNvSpPr/>
            <p:nvPr/>
          </p:nvSpPr>
          <p:spPr>
            <a:xfrm>
              <a:off x="1240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0"/>
            <p:cNvSpPr/>
            <p:nvPr/>
          </p:nvSpPr>
          <p:spPr>
            <a:xfrm>
              <a:off x="1240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0"/>
            <p:cNvSpPr/>
            <p:nvPr/>
          </p:nvSpPr>
          <p:spPr>
            <a:xfrm>
              <a:off x="1240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0"/>
            <p:cNvSpPr/>
            <p:nvPr/>
          </p:nvSpPr>
          <p:spPr>
            <a:xfrm>
              <a:off x="1240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0"/>
            <p:cNvSpPr/>
            <p:nvPr/>
          </p:nvSpPr>
          <p:spPr>
            <a:xfrm>
              <a:off x="1240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0"/>
            <p:cNvSpPr/>
            <p:nvPr/>
          </p:nvSpPr>
          <p:spPr>
            <a:xfrm>
              <a:off x="1240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0"/>
            <p:cNvSpPr/>
            <p:nvPr/>
          </p:nvSpPr>
          <p:spPr>
            <a:xfrm>
              <a:off x="1240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0"/>
            <p:cNvSpPr/>
            <p:nvPr/>
          </p:nvSpPr>
          <p:spPr>
            <a:xfrm>
              <a:off x="1240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0"/>
            <p:cNvSpPr/>
            <p:nvPr/>
          </p:nvSpPr>
          <p:spPr>
            <a:xfrm>
              <a:off x="1240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0"/>
            <p:cNvSpPr/>
            <p:nvPr/>
          </p:nvSpPr>
          <p:spPr>
            <a:xfrm>
              <a:off x="1240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0"/>
            <p:cNvSpPr/>
            <p:nvPr/>
          </p:nvSpPr>
          <p:spPr>
            <a:xfrm>
              <a:off x="1240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0"/>
            <p:cNvSpPr/>
            <p:nvPr/>
          </p:nvSpPr>
          <p:spPr>
            <a:xfrm>
              <a:off x="1392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0"/>
            <p:cNvSpPr/>
            <p:nvPr/>
          </p:nvSpPr>
          <p:spPr>
            <a:xfrm>
              <a:off x="1392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0"/>
            <p:cNvSpPr/>
            <p:nvPr/>
          </p:nvSpPr>
          <p:spPr>
            <a:xfrm>
              <a:off x="1392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0"/>
            <p:cNvSpPr/>
            <p:nvPr/>
          </p:nvSpPr>
          <p:spPr>
            <a:xfrm>
              <a:off x="1392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0"/>
            <p:cNvSpPr/>
            <p:nvPr/>
          </p:nvSpPr>
          <p:spPr>
            <a:xfrm>
              <a:off x="1392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0"/>
            <p:cNvSpPr/>
            <p:nvPr/>
          </p:nvSpPr>
          <p:spPr>
            <a:xfrm>
              <a:off x="1392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0"/>
            <p:cNvSpPr/>
            <p:nvPr/>
          </p:nvSpPr>
          <p:spPr>
            <a:xfrm>
              <a:off x="1392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0"/>
            <p:cNvSpPr/>
            <p:nvPr/>
          </p:nvSpPr>
          <p:spPr>
            <a:xfrm>
              <a:off x="1392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0"/>
            <p:cNvSpPr/>
            <p:nvPr/>
          </p:nvSpPr>
          <p:spPr>
            <a:xfrm>
              <a:off x="1392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0"/>
            <p:cNvSpPr/>
            <p:nvPr/>
          </p:nvSpPr>
          <p:spPr>
            <a:xfrm>
              <a:off x="1392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0"/>
            <p:cNvSpPr/>
            <p:nvPr/>
          </p:nvSpPr>
          <p:spPr>
            <a:xfrm>
              <a:off x="1392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0"/>
            <p:cNvSpPr/>
            <p:nvPr/>
          </p:nvSpPr>
          <p:spPr>
            <a:xfrm>
              <a:off x="1392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0"/>
            <p:cNvSpPr/>
            <p:nvPr/>
          </p:nvSpPr>
          <p:spPr>
            <a:xfrm>
              <a:off x="1392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0"/>
            <p:cNvSpPr/>
            <p:nvPr/>
          </p:nvSpPr>
          <p:spPr>
            <a:xfrm>
              <a:off x="1392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0"/>
            <p:cNvSpPr/>
            <p:nvPr/>
          </p:nvSpPr>
          <p:spPr>
            <a:xfrm>
              <a:off x="1392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0"/>
            <p:cNvSpPr/>
            <p:nvPr/>
          </p:nvSpPr>
          <p:spPr>
            <a:xfrm>
              <a:off x="1545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0"/>
            <p:cNvSpPr/>
            <p:nvPr/>
          </p:nvSpPr>
          <p:spPr>
            <a:xfrm>
              <a:off x="1545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0"/>
            <p:cNvSpPr/>
            <p:nvPr/>
          </p:nvSpPr>
          <p:spPr>
            <a:xfrm>
              <a:off x="1545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0"/>
            <p:cNvSpPr/>
            <p:nvPr/>
          </p:nvSpPr>
          <p:spPr>
            <a:xfrm>
              <a:off x="1545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0"/>
            <p:cNvSpPr/>
            <p:nvPr/>
          </p:nvSpPr>
          <p:spPr>
            <a:xfrm>
              <a:off x="1545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0"/>
            <p:cNvSpPr/>
            <p:nvPr/>
          </p:nvSpPr>
          <p:spPr>
            <a:xfrm>
              <a:off x="1545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0"/>
            <p:cNvSpPr/>
            <p:nvPr/>
          </p:nvSpPr>
          <p:spPr>
            <a:xfrm>
              <a:off x="1545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0"/>
            <p:cNvSpPr/>
            <p:nvPr/>
          </p:nvSpPr>
          <p:spPr>
            <a:xfrm>
              <a:off x="1545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0"/>
            <p:cNvSpPr/>
            <p:nvPr/>
          </p:nvSpPr>
          <p:spPr>
            <a:xfrm>
              <a:off x="1545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0"/>
            <p:cNvSpPr/>
            <p:nvPr/>
          </p:nvSpPr>
          <p:spPr>
            <a:xfrm>
              <a:off x="1545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0"/>
            <p:cNvSpPr/>
            <p:nvPr/>
          </p:nvSpPr>
          <p:spPr>
            <a:xfrm>
              <a:off x="1545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0"/>
            <p:cNvSpPr/>
            <p:nvPr/>
          </p:nvSpPr>
          <p:spPr>
            <a:xfrm>
              <a:off x="1545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0"/>
            <p:cNvSpPr/>
            <p:nvPr/>
          </p:nvSpPr>
          <p:spPr>
            <a:xfrm>
              <a:off x="1545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0"/>
            <p:cNvSpPr/>
            <p:nvPr/>
          </p:nvSpPr>
          <p:spPr>
            <a:xfrm>
              <a:off x="1545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0"/>
            <p:cNvSpPr/>
            <p:nvPr/>
          </p:nvSpPr>
          <p:spPr>
            <a:xfrm>
              <a:off x="1545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0"/>
            <p:cNvSpPr/>
            <p:nvPr/>
          </p:nvSpPr>
          <p:spPr>
            <a:xfrm>
              <a:off x="1697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0"/>
            <p:cNvSpPr/>
            <p:nvPr/>
          </p:nvSpPr>
          <p:spPr>
            <a:xfrm>
              <a:off x="1697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0"/>
            <p:cNvSpPr/>
            <p:nvPr/>
          </p:nvSpPr>
          <p:spPr>
            <a:xfrm>
              <a:off x="1697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0"/>
            <p:cNvSpPr/>
            <p:nvPr/>
          </p:nvSpPr>
          <p:spPr>
            <a:xfrm>
              <a:off x="1697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0"/>
            <p:cNvSpPr/>
            <p:nvPr/>
          </p:nvSpPr>
          <p:spPr>
            <a:xfrm>
              <a:off x="1697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0"/>
            <p:cNvSpPr/>
            <p:nvPr/>
          </p:nvSpPr>
          <p:spPr>
            <a:xfrm>
              <a:off x="1697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0"/>
            <p:cNvSpPr/>
            <p:nvPr/>
          </p:nvSpPr>
          <p:spPr>
            <a:xfrm>
              <a:off x="1697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0"/>
            <p:cNvSpPr/>
            <p:nvPr/>
          </p:nvSpPr>
          <p:spPr>
            <a:xfrm>
              <a:off x="1697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0"/>
            <p:cNvSpPr/>
            <p:nvPr/>
          </p:nvSpPr>
          <p:spPr>
            <a:xfrm>
              <a:off x="1697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0"/>
            <p:cNvSpPr/>
            <p:nvPr/>
          </p:nvSpPr>
          <p:spPr>
            <a:xfrm>
              <a:off x="1697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0"/>
            <p:cNvSpPr/>
            <p:nvPr/>
          </p:nvSpPr>
          <p:spPr>
            <a:xfrm>
              <a:off x="1697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0"/>
            <p:cNvSpPr/>
            <p:nvPr/>
          </p:nvSpPr>
          <p:spPr>
            <a:xfrm>
              <a:off x="1697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0"/>
            <p:cNvSpPr/>
            <p:nvPr/>
          </p:nvSpPr>
          <p:spPr>
            <a:xfrm>
              <a:off x="1697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0"/>
            <p:cNvSpPr/>
            <p:nvPr/>
          </p:nvSpPr>
          <p:spPr>
            <a:xfrm>
              <a:off x="1697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0"/>
            <p:cNvSpPr/>
            <p:nvPr/>
          </p:nvSpPr>
          <p:spPr>
            <a:xfrm>
              <a:off x="1697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0"/>
            <p:cNvSpPr/>
            <p:nvPr/>
          </p:nvSpPr>
          <p:spPr>
            <a:xfrm>
              <a:off x="1849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0"/>
            <p:cNvSpPr/>
            <p:nvPr/>
          </p:nvSpPr>
          <p:spPr>
            <a:xfrm>
              <a:off x="1849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0"/>
            <p:cNvSpPr/>
            <p:nvPr/>
          </p:nvSpPr>
          <p:spPr>
            <a:xfrm>
              <a:off x="1849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0"/>
            <p:cNvSpPr/>
            <p:nvPr/>
          </p:nvSpPr>
          <p:spPr>
            <a:xfrm>
              <a:off x="1849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0"/>
            <p:cNvSpPr/>
            <p:nvPr/>
          </p:nvSpPr>
          <p:spPr>
            <a:xfrm>
              <a:off x="1849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0"/>
            <p:cNvSpPr/>
            <p:nvPr/>
          </p:nvSpPr>
          <p:spPr>
            <a:xfrm>
              <a:off x="1849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0"/>
            <p:cNvSpPr/>
            <p:nvPr/>
          </p:nvSpPr>
          <p:spPr>
            <a:xfrm>
              <a:off x="1849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0"/>
            <p:cNvSpPr/>
            <p:nvPr/>
          </p:nvSpPr>
          <p:spPr>
            <a:xfrm>
              <a:off x="1849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0"/>
            <p:cNvSpPr/>
            <p:nvPr/>
          </p:nvSpPr>
          <p:spPr>
            <a:xfrm>
              <a:off x="1849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0"/>
            <p:cNvSpPr/>
            <p:nvPr/>
          </p:nvSpPr>
          <p:spPr>
            <a:xfrm>
              <a:off x="1849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0"/>
            <p:cNvSpPr/>
            <p:nvPr/>
          </p:nvSpPr>
          <p:spPr>
            <a:xfrm>
              <a:off x="1849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0"/>
            <p:cNvSpPr/>
            <p:nvPr/>
          </p:nvSpPr>
          <p:spPr>
            <a:xfrm>
              <a:off x="1849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0"/>
            <p:cNvSpPr/>
            <p:nvPr/>
          </p:nvSpPr>
          <p:spPr>
            <a:xfrm>
              <a:off x="1849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0"/>
            <p:cNvSpPr/>
            <p:nvPr/>
          </p:nvSpPr>
          <p:spPr>
            <a:xfrm>
              <a:off x="1849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0"/>
            <p:cNvSpPr/>
            <p:nvPr/>
          </p:nvSpPr>
          <p:spPr>
            <a:xfrm>
              <a:off x="1849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0"/>
            <p:cNvSpPr/>
            <p:nvPr/>
          </p:nvSpPr>
          <p:spPr>
            <a:xfrm>
              <a:off x="2002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0"/>
            <p:cNvSpPr/>
            <p:nvPr/>
          </p:nvSpPr>
          <p:spPr>
            <a:xfrm>
              <a:off x="2002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0"/>
            <p:cNvSpPr/>
            <p:nvPr/>
          </p:nvSpPr>
          <p:spPr>
            <a:xfrm>
              <a:off x="2002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0"/>
            <p:cNvSpPr/>
            <p:nvPr/>
          </p:nvSpPr>
          <p:spPr>
            <a:xfrm>
              <a:off x="2002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0"/>
            <p:cNvSpPr/>
            <p:nvPr/>
          </p:nvSpPr>
          <p:spPr>
            <a:xfrm>
              <a:off x="2002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0"/>
            <p:cNvSpPr/>
            <p:nvPr/>
          </p:nvSpPr>
          <p:spPr>
            <a:xfrm>
              <a:off x="2002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0"/>
            <p:cNvSpPr/>
            <p:nvPr/>
          </p:nvSpPr>
          <p:spPr>
            <a:xfrm>
              <a:off x="2002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0"/>
            <p:cNvSpPr/>
            <p:nvPr/>
          </p:nvSpPr>
          <p:spPr>
            <a:xfrm>
              <a:off x="2002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0"/>
            <p:cNvSpPr/>
            <p:nvPr/>
          </p:nvSpPr>
          <p:spPr>
            <a:xfrm>
              <a:off x="2002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0"/>
            <p:cNvSpPr/>
            <p:nvPr/>
          </p:nvSpPr>
          <p:spPr>
            <a:xfrm>
              <a:off x="2002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0"/>
            <p:cNvSpPr/>
            <p:nvPr/>
          </p:nvSpPr>
          <p:spPr>
            <a:xfrm>
              <a:off x="2002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0"/>
            <p:cNvSpPr/>
            <p:nvPr/>
          </p:nvSpPr>
          <p:spPr>
            <a:xfrm>
              <a:off x="2002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0"/>
            <p:cNvSpPr/>
            <p:nvPr/>
          </p:nvSpPr>
          <p:spPr>
            <a:xfrm>
              <a:off x="2002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0"/>
            <p:cNvSpPr/>
            <p:nvPr/>
          </p:nvSpPr>
          <p:spPr>
            <a:xfrm>
              <a:off x="2002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0"/>
            <p:cNvSpPr/>
            <p:nvPr/>
          </p:nvSpPr>
          <p:spPr>
            <a:xfrm>
              <a:off x="2002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0"/>
            <p:cNvSpPr/>
            <p:nvPr/>
          </p:nvSpPr>
          <p:spPr>
            <a:xfrm>
              <a:off x="2154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0"/>
            <p:cNvSpPr/>
            <p:nvPr/>
          </p:nvSpPr>
          <p:spPr>
            <a:xfrm>
              <a:off x="2154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0"/>
            <p:cNvSpPr/>
            <p:nvPr/>
          </p:nvSpPr>
          <p:spPr>
            <a:xfrm>
              <a:off x="2154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0"/>
            <p:cNvSpPr/>
            <p:nvPr/>
          </p:nvSpPr>
          <p:spPr>
            <a:xfrm>
              <a:off x="2154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0"/>
            <p:cNvSpPr/>
            <p:nvPr/>
          </p:nvSpPr>
          <p:spPr>
            <a:xfrm>
              <a:off x="2154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0"/>
            <p:cNvSpPr/>
            <p:nvPr/>
          </p:nvSpPr>
          <p:spPr>
            <a:xfrm>
              <a:off x="2154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0"/>
            <p:cNvSpPr/>
            <p:nvPr/>
          </p:nvSpPr>
          <p:spPr>
            <a:xfrm>
              <a:off x="2154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0"/>
            <p:cNvSpPr/>
            <p:nvPr/>
          </p:nvSpPr>
          <p:spPr>
            <a:xfrm>
              <a:off x="2154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0"/>
            <p:cNvSpPr/>
            <p:nvPr/>
          </p:nvSpPr>
          <p:spPr>
            <a:xfrm>
              <a:off x="2154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0"/>
            <p:cNvSpPr/>
            <p:nvPr/>
          </p:nvSpPr>
          <p:spPr>
            <a:xfrm>
              <a:off x="2154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0"/>
            <p:cNvSpPr/>
            <p:nvPr/>
          </p:nvSpPr>
          <p:spPr>
            <a:xfrm>
              <a:off x="2154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0"/>
            <p:cNvSpPr/>
            <p:nvPr/>
          </p:nvSpPr>
          <p:spPr>
            <a:xfrm>
              <a:off x="2154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0"/>
            <p:cNvSpPr/>
            <p:nvPr/>
          </p:nvSpPr>
          <p:spPr>
            <a:xfrm>
              <a:off x="2154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0"/>
            <p:cNvSpPr/>
            <p:nvPr/>
          </p:nvSpPr>
          <p:spPr>
            <a:xfrm>
              <a:off x="2154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0"/>
            <p:cNvSpPr/>
            <p:nvPr/>
          </p:nvSpPr>
          <p:spPr>
            <a:xfrm>
              <a:off x="2154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0"/>
            <p:cNvSpPr/>
            <p:nvPr/>
          </p:nvSpPr>
          <p:spPr>
            <a:xfrm>
              <a:off x="2307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0"/>
            <p:cNvSpPr/>
            <p:nvPr/>
          </p:nvSpPr>
          <p:spPr>
            <a:xfrm>
              <a:off x="2307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0"/>
            <p:cNvSpPr/>
            <p:nvPr/>
          </p:nvSpPr>
          <p:spPr>
            <a:xfrm>
              <a:off x="2307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0"/>
            <p:cNvSpPr/>
            <p:nvPr/>
          </p:nvSpPr>
          <p:spPr>
            <a:xfrm>
              <a:off x="2307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0"/>
            <p:cNvSpPr/>
            <p:nvPr/>
          </p:nvSpPr>
          <p:spPr>
            <a:xfrm>
              <a:off x="2307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0"/>
            <p:cNvSpPr/>
            <p:nvPr/>
          </p:nvSpPr>
          <p:spPr>
            <a:xfrm>
              <a:off x="2307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0"/>
            <p:cNvSpPr/>
            <p:nvPr/>
          </p:nvSpPr>
          <p:spPr>
            <a:xfrm>
              <a:off x="2307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0"/>
            <p:cNvSpPr/>
            <p:nvPr/>
          </p:nvSpPr>
          <p:spPr>
            <a:xfrm>
              <a:off x="2307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0"/>
            <p:cNvSpPr/>
            <p:nvPr/>
          </p:nvSpPr>
          <p:spPr>
            <a:xfrm>
              <a:off x="2307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0"/>
            <p:cNvSpPr/>
            <p:nvPr/>
          </p:nvSpPr>
          <p:spPr>
            <a:xfrm>
              <a:off x="2307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0"/>
            <p:cNvSpPr/>
            <p:nvPr/>
          </p:nvSpPr>
          <p:spPr>
            <a:xfrm>
              <a:off x="2307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0"/>
            <p:cNvSpPr/>
            <p:nvPr/>
          </p:nvSpPr>
          <p:spPr>
            <a:xfrm>
              <a:off x="2307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0"/>
            <p:cNvSpPr/>
            <p:nvPr/>
          </p:nvSpPr>
          <p:spPr>
            <a:xfrm>
              <a:off x="2307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0"/>
            <p:cNvSpPr/>
            <p:nvPr/>
          </p:nvSpPr>
          <p:spPr>
            <a:xfrm>
              <a:off x="2307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0"/>
            <p:cNvSpPr/>
            <p:nvPr/>
          </p:nvSpPr>
          <p:spPr>
            <a:xfrm>
              <a:off x="2307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0"/>
            <p:cNvSpPr/>
            <p:nvPr/>
          </p:nvSpPr>
          <p:spPr>
            <a:xfrm>
              <a:off x="2459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0"/>
            <p:cNvSpPr/>
            <p:nvPr/>
          </p:nvSpPr>
          <p:spPr>
            <a:xfrm>
              <a:off x="2459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0"/>
            <p:cNvSpPr/>
            <p:nvPr/>
          </p:nvSpPr>
          <p:spPr>
            <a:xfrm>
              <a:off x="2459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0"/>
            <p:cNvSpPr/>
            <p:nvPr/>
          </p:nvSpPr>
          <p:spPr>
            <a:xfrm>
              <a:off x="2459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0"/>
            <p:cNvSpPr/>
            <p:nvPr/>
          </p:nvSpPr>
          <p:spPr>
            <a:xfrm>
              <a:off x="2459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0"/>
            <p:cNvSpPr/>
            <p:nvPr/>
          </p:nvSpPr>
          <p:spPr>
            <a:xfrm>
              <a:off x="2459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0"/>
            <p:cNvSpPr/>
            <p:nvPr/>
          </p:nvSpPr>
          <p:spPr>
            <a:xfrm>
              <a:off x="2459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0"/>
            <p:cNvSpPr/>
            <p:nvPr/>
          </p:nvSpPr>
          <p:spPr>
            <a:xfrm>
              <a:off x="2459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0"/>
            <p:cNvSpPr/>
            <p:nvPr/>
          </p:nvSpPr>
          <p:spPr>
            <a:xfrm>
              <a:off x="2459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0"/>
            <p:cNvSpPr/>
            <p:nvPr/>
          </p:nvSpPr>
          <p:spPr>
            <a:xfrm>
              <a:off x="2459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0"/>
            <p:cNvSpPr/>
            <p:nvPr/>
          </p:nvSpPr>
          <p:spPr>
            <a:xfrm>
              <a:off x="2459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0"/>
            <p:cNvSpPr/>
            <p:nvPr/>
          </p:nvSpPr>
          <p:spPr>
            <a:xfrm>
              <a:off x="2459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0"/>
            <p:cNvSpPr/>
            <p:nvPr/>
          </p:nvSpPr>
          <p:spPr>
            <a:xfrm>
              <a:off x="2459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0"/>
            <p:cNvSpPr/>
            <p:nvPr/>
          </p:nvSpPr>
          <p:spPr>
            <a:xfrm>
              <a:off x="2459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0"/>
            <p:cNvSpPr/>
            <p:nvPr/>
          </p:nvSpPr>
          <p:spPr>
            <a:xfrm>
              <a:off x="2459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0"/>
            <p:cNvSpPr/>
            <p:nvPr/>
          </p:nvSpPr>
          <p:spPr>
            <a:xfrm>
              <a:off x="2611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0"/>
            <p:cNvSpPr/>
            <p:nvPr/>
          </p:nvSpPr>
          <p:spPr>
            <a:xfrm>
              <a:off x="2611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0"/>
            <p:cNvSpPr/>
            <p:nvPr/>
          </p:nvSpPr>
          <p:spPr>
            <a:xfrm>
              <a:off x="2611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0"/>
            <p:cNvSpPr/>
            <p:nvPr/>
          </p:nvSpPr>
          <p:spPr>
            <a:xfrm>
              <a:off x="2611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0"/>
            <p:cNvSpPr/>
            <p:nvPr/>
          </p:nvSpPr>
          <p:spPr>
            <a:xfrm>
              <a:off x="2611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0"/>
            <p:cNvSpPr/>
            <p:nvPr/>
          </p:nvSpPr>
          <p:spPr>
            <a:xfrm>
              <a:off x="2611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0"/>
            <p:cNvSpPr/>
            <p:nvPr/>
          </p:nvSpPr>
          <p:spPr>
            <a:xfrm>
              <a:off x="2611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0"/>
            <p:cNvSpPr/>
            <p:nvPr/>
          </p:nvSpPr>
          <p:spPr>
            <a:xfrm>
              <a:off x="2611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0"/>
            <p:cNvSpPr/>
            <p:nvPr/>
          </p:nvSpPr>
          <p:spPr>
            <a:xfrm>
              <a:off x="2611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0"/>
            <p:cNvSpPr/>
            <p:nvPr/>
          </p:nvSpPr>
          <p:spPr>
            <a:xfrm>
              <a:off x="2611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0"/>
            <p:cNvSpPr/>
            <p:nvPr/>
          </p:nvSpPr>
          <p:spPr>
            <a:xfrm>
              <a:off x="2611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0"/>
            <p:cNvSpPr/>
            <p:nvPr/>
          </p:nvSpPr>
          <p:spPr>
            <a:xfrm>
              <a:off x="2611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0"/>
            <p:cNvSpPr/>
            <p:nvPr/>
          </p:nvSpPr>
          <p:spPr>
            <a:xfrm>
              <a:off x="2611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0"/>
            <p:cNvSpPr/>
            <p:nvPr/>
          </p:nvSpPr>
          <p:spPr>
            <a:xfrm>
              <a:off x="2611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0"/>
            <p:cNvSpPr/>
            <p:nvPr/>
          </p:nvSpPr>
          <p:spPr>
            <a:xfrm>
              <a:off x="2611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4E29AA"/>
            </a:gs>
            <a:gs pos="100000">
              <a:srgbClr val="1E123D"/>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1pPr>
            <a:lvl2pPr lvl="1">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2pPr>
            <a:lvl3pPr lvl="2">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3pPr>
            <a:lvl4pPr lvl="3">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4pPr>
            <a:lvl5pPr lvl="4">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5pPr>
            <a:lvl6pPr lvl="5">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6pPr>
            <a:lvl7pPr lvl="6">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7pPr>
            <a:lvl8pPr lvl="7">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8pPr>
            <a:lvl9pPr lvl="8">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Sintony"/>
              <a:buChar char="●"/>
              <a:defRPr sz="2400">
                <a:solidFill>
                  <a:schemeClr val="dk1"/>
                </a:solidFill>
                <a:latin typeface="Sintony"/>
                <a:ea typeface="Sintony"/>
                <a:cs typeface="Sintony"/>
                <a:sym typeface="Sintony"/>
              </a:defRPr>
            </a:lvl1pPr>
            <a:lvl2pPr marL="914400" lvl="1"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2pPr>
            <a:lvl3pPr marL="1371600" lvl="2"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3pPr>
            <a:lvl4pPr marL="1828800" lvl="3"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4pPr>
            <a:lvl5pPr marL="2286000" lvl="4"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5pPr>
            <a:lvl6pPr marL="2743200" lvl="5"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6pPr>
            <a:lvl7pPr marL="3200400" lvl="6"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7pPr>
            <a:lvl8pPr marL="3657600" lvl="7"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8pPr>
            <a:lvl9pPr marL="4114800" lvl="8" indent="-349250">
              <a:lnSpc>
                <a:spcPct val="115000"/>
              </a:lnSpc>
              <a:spcBef>
                <a:spcPts val="2100"/>
              </a:spcBef>
              <a:spcAft>
                <a:spcPts val="2100"/>
              </a:spcAft>
              <a:buClr>
                <a:schemeClr val="dk1"/>
              </a:buClr>
              <a:buSzPts val="1900"/>
              <a:buFont typeface="Sintony"/>
              <a:buChar char="■"/>
              <a:defRPr sz="1900">
                <a:solidFill>
                  <a:schemeClr val="dk1"/>
                </a:solidFill>
                <a:latin typeface="Sintony"/>
                <a:ea typeface="Sintony"/>
                <a:cs typeface="Sintony"/>
                <a:sym typeface="Sintony"/>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2400" b="1">
                <a:solidFill>
                  <a:schemeClr val="dk2"/>
                </a:solidFill>
                <a:latin typeface="Ubuntu"/>
                <a:ea typeface="Ubuntu"/>
                <a:cs typeface="Ubuntu"/>
                <a:sym typeface="Ubuntu"/>
              </a:defRPr>
            </a:lvl1pPr>
            <a:lvl2pPr lvl="1" algn="r">
              <a:buNone/>
              <a:defRPr sz="2400" b="1">
                <a:solidFill>
                  <a:schemeClr val="dk2"/>
                </a:solidFill>
                <a:latin typeface="Ubuntu"/>
                <a:ea typeface="Ubuntu"/>
                <a:cs typeface="Ubuntu"/>
                <a:sym typeface="Ubuntu"/>
              </a:defRPr>
            </a:lvl2pPr>
            <a:lvl3pPr lvl="2" algn="r">
              <a:buNone/>
              <a:defRPr sz="2400" b="1">
                <a:solidFill>
                  <a:schemeClr val="dk2"/>
                </a:solidFill>
                <a:latin typeface="Ubuntu"/>
                <a:ea typeface="Ubuntu"/>
                <a:cs typeface="Ubuntu"/>
                <a:sym typeface="Ubuntu"/>
              </a:defRPr>
            </a:lvl3pPr>
            <a:lvl4pPr lvl="3" algn="r">
              <a:buNone/>
              <a:defRPr sz="2400" b="1">
                <a:solidFill>
                  <a:schemeClr val="dk2"/>
                </a:solidFill>
                <a:latin typeface="Ubuntu"/>
                <a:ea typeface="Ubuntu"/>
                <a:cs typeface="Ubuntu"/>
                <a:sym typeface="Ubuntu"/>
              </a:defRPr>
            </a:lvl4pPr>
            <a:lvl5pPr lvl="4" algn="r">
              <a:buNone/>
              <a:defRPr sz="2400" b="1">
                <a:solidFill>
                  <a:schemeClr val="dk2"/>
                </a:solidFill>
                <a:latin typeface="Ubuntu"/>
                <a:ea typeface="Ubuntu"/>
                <a:cs typeface="Ubuntu"/>
                <a:sym typeface="Ubuntu"/>
              </a:defRPr>
            </a:lvl5pPr>
            <a:lvl6pPr lvl="5" algn="r">
              <a:buNone/>
              <a:defRPr sz="2400" b="1">
                <a:solidFill>
                  <a:schemeClr val="dk2"/>
                </a:solidFill>
                <a:latin typeface="Ubuntu"/>
                <a:ea typeface="Ubuntu"/>
                <a:cs typeface="Ubuntu"/>
                <a:sym typeface="Ubuntu"/>
              </a:defRPr>
            </a:lvl6pPr>
            <a:lvl7pPr lvl="6" algn="r">
              <a:buNone/>
              <a:defRPr sz="2400" b="1">
                <a:solidFill>
                  <a:schemeClr val="dk2"/>
                </a:solidFill>
                <a:latin typeface="Ubuntu"/>
                <a:ea typeface="Ubuntu"/>
                <a:cs typeface="Ubuntu"/>
                <a:sym typeface="Ubuntu"/>
              </a:defRPr>
            </a:lvl7pPr>
            <a:lvl8pPr lvl="7" algn="r">
              <a:buNone/>
              <a:defRPr sz="2400" b="1">
                <a:solidFill>
                  <a:schemeClr val="dk2"/>
                </a:solidFill>
                <a:latin typeface="Ubuntu"/>
                <a:ea typeface="Ubuntu"/>
                <a:cs typeface="Ubuntu"/>
                <a:sym typeface="Ubuntu"/>
              </a:defRPr>
            </a:lvl8pPr>
            <a:lvl9pPr lvl="8" algn="r">
              <a:buNone/>
              <a:defRPr sz="2400" b="1">
                <a:solidFill>
                  <a:schemeClr val="dk2"/>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krepo.com/fyywm/stack-of-books-with-a-red-appl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s://www.teachthought.com/learning/definition-flipped-classro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citl.illinois.edu/citl-101/teaching-learning/resources/teaching-across-modalities/teaching-tips-articles/teaching-tips/2020/09/15/tips-for-transitioning-to-a-blended-cours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q=https://catlintucker.com/2019/07/community-of-inquiry/&amp;sa=D&amp;source=editors&amp;ust=1646328292268993&amp;usg=AOvVaw0VykVZi7qVtYtX5KQDG04p"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youtube.com/watch?v=YsNeJPBiDe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pa2NaVsodRA"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olc-wordpress-assets.s3.amazonaws.com/uploads/2019/11/OSCQR_Course_Design_Review-3.1.pd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ctl.columbia.edu/resources-and-technology/teaching-with-technology/teaching-online/active-learni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hyperlink" Target="https://medium.com/a-teachers-hat/contextualizing-learning-using-scaffolding-a6046434fc88"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ctl.columbia.edu/resources-and-technology/teaching-with-technology/teaching-online/active-learning" TargetMode="External"/><Relationship Id="rId7" Type="http://schemas.openxmlformats.org/officeDocument/2006/relationships/hyperlink" Target="https://citl.illinois.edu/citl-101/teaching-learning/resources/teaching-across-modalities/teaching-tips-articles/teaching-tips/2020/09/15/tips-for-transitioning-to-a-blended-course"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hyperlink" Target="https://catlintucker.com/2019/07/community-of-inquiry/" TargetMode="External"/><Relationship Id="rId5" Type="http://schemas.openxmlformats.org/officeDocument/2006/relationships/hyperlink" Target="https://medium.com/a-teachers-hat/contextualizing-learning-using-scaffolding-a6046434fc88" TargetMode="External"/><Relationship Id="rId4" Type="http://schemas.openxmlformats.org/officeDocument/2006/relationships/hyperlink" Target="https://cft.vanderbilt.edu/active-lear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linkedin.com/learning/learning-how-to-increase-learner-engagement/why-not-just-lecture?autoAdvance=true&amp;autoSkip=false&amp;autoplay=true&amp;contextUrn=urn%3Ali%3AlearningCollection%3A6887517977973968898&amp;resume=true&amp;u=2611576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learninginfographics.com/active-learning-and-student-performance-infographi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linkedin.com/learning/learning-how-to-increase-learner-engagement/why-not-just-lecture?autoAdvance=true&amp;autoSkip=false&amp;autoplay=true&amp;contextUrn=urn%3Ali%3AlearningCollection%3A6887517977973968898&amp;resume=true&amp;u=26115762"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cft.vanderbilt.edu/guides-sub-pages/active-learn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om/Uncommon-Sense-Teaching-Practical-Insights/dp/0593329732/ref=asc_df_0593329732/?tag=hyprod-20&amp;linkCode=df0&amp;hvadid=475772153738&amp;hvpos=&amp;hvnetw=g&amp;hvrand=1743898108129711442&amp;hvpone=&amp;hvptwo=&amp;hvqmt=&amp;hvdev=c&amp;hvdvcmdl=&amp;hvlocint=&amp;hvlocphy=9013670&amp;hvtargid=pla-1014046544559&amp;psc=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ctl.columbia.edu/resources-and-technology/teaching-with-technology/teaching-online/active-learnin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8"/>
        <p:cNvGrpSpPr/>
        <p:nvPr/>
      </p:nvGrpSpPr>
      <p:grpSpPr>
        <a:xfrm>
          <a:off x="0" y="0"/>
          <a:ext cx="0" cy="0"/>
          <a:chOff x="0" y="0"/>
          <a:chExt cx="0" cy="0"/>
        </a:xfrm>
      </p:grpSpPr>
      <p:sp>
        <p:nvSpPr>
          <p:cNvPr id="2499" name="Google Shape;2499;p14"/>
          <p:cNvSpPr txBox="1">
            <a:spLocks noGrp="1"/>
          </p:cNvSpPr>
          <p:nvPr>
            <p:ph type="ctrTitle"/>
          </p:nvPr>
        </p:nvSpPr>
        <p:spPr>
          <a:xfrm>
            <a:off x="415606" y="992775"/>
            <a:ext cx="6609900" cy="27369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a:t>Active Learning &amp; Flipped Classroom</a:t>
            </a:r>
            <a:endParaRPr>
              <a:latin typeface="Ubuntu"/>
              <a:ea typeface="Ubuntu"/>
              <a:cs typeface="Ubuntu"/>
              <a:sym typeface="Ubuntu"/>
            </a:endParaRPr>
          </a:p>
        </p:txBody>
      </p:sp>
      <p:sp>
        <p:nvSpPr>
          <p:cNvPr id="2500" name="Google Shape;2500;p14"/>
          <p:cNvSpPr txBox="1">
            <a:spLocks noGrp="1"/>
          </p:cNvSpPr>
          <p:nvPr>
            <p:ph type="subTitle" idx="1"/>
          </p:nvPr>
        </p:nvSpPr>
        <p:spPr>
          <a:xfrm>
            <a:off x="415600" y="3778825"/>
            <a:ext cx="7675200" cy="10569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2400"/>
              <a:t>Taylor Chesson</a:t>
            </a:r>
          </a:p>
          <a:p>
            <a:pPr marL="0" lvl="0" indent="0" algn="l" rtl="0">
              <a:spcBef>
                <a:spcPts val="0"/>
              </a:spcBef>
              <a:spcAft>
                <a:spcPts val="0"/>
              </a:spcAft>
              <a:buNone/>
            </a:pPr>
            <a:r>
              <a:rPr lang="en" sz="1800"/>
              <a:t>Instructional Designer</a:t>
            </a:r>
          </a:p>
        </p:txBody>
      </p:sp>
      <p:sp>
        <p:nvSpPr>
          <p:cNvPr id="5" name="TextBox 4">
            <a:extLst>
              <a:ext uri="{FF2B5EF4-FFF2-40B4-BE49-F238E27FC236}">
                <a16:creationId xmlns:a16="http://schemas.microsoft.com/office/drawing/2014/main" id="{3676A391-9B2D-3DE6-AC54-FABD62FBF13D}"/>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9"/>
        <p:cNvGrpSpPr/>
        <p:nvPr/>
      </p:nvGrpSpPr>
      <p:grpSpPr>
        <a:xfrm>
          <a:off x="0" y="0"/>
          <a:ext cx="0" cy="0"/>
          <a:chOff x="0" y="0"/>
          <a:chExt cx="0" cy="0"/>
        </a:xfrm>
      </p:grpSpPr>
      <p:sp>
        <p:nvSpPr>
          <p:cNvPr id="2600" name="Google Shape;2600;p25"/>
          <p:cNvSpPr txBox="1">
            <a:spLocks noGrp="1"/>
          </p:cNvSpPr>
          <p:nvPr>
            <p:ph type="title"/>
          </p:nvPr>
        </p:nvSpPr>
        <p:spPr>
          <a:xfrm>
            <a:off x="587350" y="1265725"/>
            <a:ext cx="83970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900"/>
              <a:t>Active Learning Strategies</a:t>
            </a:r>
            <a:endParaRPr sz="3900"/>
          </a:p>
          <a:p>
            <a:pPr marL="0" lvl="0" indent="0" algn="l" rtl="0">
              <a:spcBef>
                <a:spcPts val="0"/>
              </a:spcBef>
              <a:spcAft>
                <a:spcPts val="0"/>
              </a:spcAft>
              <a:buNone/>
            </a:pPr>
            <a:endParaRPr/>
          </a:p>
        </p:txBody>
      </p:sp>
      <p:sp>
        <p:nvSpPr>
          <p:cNvPr id="2601" name="Google Shape;2601;p25"/>
          <p:cNvSpPr txBox="1">
            <a:spLocks noGrp="1"/>
          </p:cNvSpPr>
          <p:nvPr>
            <p:ph type="body" idx="1"/>
          </p:nvPr>
        </p:nvSpPr>
        <p:spPr>
          <a:xfrm>
            <a:off x="847500" y="2784750"/>
            <a:ext cx="5248500" cy="24549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 sz="3000" b="1"/>
              <a:t>Polling</a:t>
            </a:r>
            <a:endParaRPr sz="3000" b="1"/>
          </a:p>
          <a:p>
            <a:pPr marL="457200" lvl="0" indent="-381000" algn="l" rtl="0">
              <a:spcBef>
                <a:spcPts val="0"/>
              </a:spcBef>
              <a:spcAft>
                <a:spcPts val="0"/>
              </a:spcAft>
              <a:buClr>
                <a:schemeClr val="accent2"/>
              </a:buClr>
              <a:buSzPts val="2400"/>
              <a:buChar char="●"/>
            </a:pPr>
            <a:r>
              <a:rPr lang="en">
                <a:solidFill>
                  <a:schemeClr val="accent2"/>
                </a:solidFill>
              </a:rPr>
              <a:t>Think-Pair-Share</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Minute Paper</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Small Group Discussions</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Short Student Presentations</a:t>
            </a:r>
            <a:endParaRPr>
              <a:solidFill>
                <a:schemeClr val="accent2"/>
              </a:solidFill>
            </a:endParaRPr>
          </a:p>
          <a:p>
            <a:pPr marL="0" lvl="0" indent="0" algn="l" rtl="0">
              <a:spcBef>
                <a:spcPts val="2100"/>
              </a:spcBef>
              <a:spcAft>
                <a:spcPts val="2100"/>
              </a:spcAft>
              <a:buNone/>
            </a:pPr>
            <a:endParaRPr/>
          </a:p>
        </p:txBody>
      </p:sp>
      <p:sp>
        <p:nvSpPr>
          <p:cNvPr id="2602" name="Google Shape;2602;p25"/>
          <p:cNvSpPr txBox="1"/>
          <p:nvPr/>
        </p:nvSpPr>
        <p:spPr>
          <a:xfrm>
            <a:off x="6353950" y="2215275"/>
            <a:ext cx="5838000" cy="4642800"/>
          </a:xfrm>
          <a:prstGeom prst="rect">
            <a:avLst/>
          </a:prstGeom>
          <a:solidFill>
            <a:schemeClr val="dk2"/>
          </a:solid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Quick, easy formative assessment</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Low Prep Time (&lt;15 min.)</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Things to consider:</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What information would you like from your students in real time?</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How will you use the poll results?</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Possibles ways to use:</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Ice Breaker</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Check Background Knowledge</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Assess Opinion</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Pre- &amp; Post- Assessment</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Course Feedback</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Resources: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Poll Everywhere</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Qualtrics</a:t>
            </a:r>
            <a:endParaRPr sz="1900">
              <a:solidFill>
                <a:schemeClr val="accent2"/>
              </a:solidFill>
              <a:latin typeface="Sintony"/>
              <a:ea typeface="Sintony"/>
              <a:cs typeface="Sintony"/>
              <a:sym typeface="Sinton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2"/>
        <p:cNvGrpSpPr/>
        <p:nvPr/>
      </p:nvGrpSpPr>
      <p:grpSpPr>
        <a:xfrm>
          <a:off x="0" y="0"/>
          <a:ext cx="0" cy="0"/>
          <a:chOff x="0" y="0"/>
          <a:chExt cx="0" cy="0"/>
        </a:xfrm>
      </p:grpSpPr>
      <p:sp>
        <p:nvSpPr>
          <p:cNvPr id="2613" name="Google Shape;2613;p27"/>
          <p:cNvSpPr txBox="1">
            <a:spLocks noGrp="1"/>
          </p:cNvSpPr>
          <p:nvPr>
            <p:ph type="title"/>
          </p:nvPr>
        </p:nvSpPr>
        <p:spPr>
          <a:xfrm>
            <a:off x="587350" y="1265725"/>
            <a:ext cx="83970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900"/>
              <a:t>Active Learning Strategies</a:t>
            </a:r>
            <a:endParaRPr sz="3900"/>
          </a:p>
          <a:p>
            <a:pPr marL="0" lvl="0" indent="0" algn="l" rtl="0">
              <a:spcBef>
                <a:spcPts val="0"/>
              </a:spcBef>
              <a:spcAft>
                <a:spcPts val="0"/>
              </a:spcAft>
              <a:buNone/>
            </a:pPr>
            <a:endParaRPr/>
          </a:p>
        </p:txBody>
      </p:sp>
      <p:sp>
        <p:nvSpPr>
          <p:cNvPr id="2614" name="Google Shape;2614;p27"/>
          <p:cNvSpPr txBox="1">
            <a:spLocks noGrp="1"/>
          </p:cNvSpPr>
          <p:nvPr>
            <p:ph type="body" idx="1"/>
          </p:nvPr>
        </p:nvSpPr>
        <p:spPr>
          <a:xfrm>
            <a:off x="847500" y="2784750"/>
            <a:ext cx="5248500" cy="24549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Char char="●"/>
            </a:pPr>
            <a:r>
              <a:rPr lang="en">
                <a:solidFill>
                  <a:schemeClr val="accent2"/>
                </a:solidFill>
              </a:rPr>
              <a:t>Polling</a:t>
            </a:r>
            <a:endParaRPr>
              <a:solidFill>
                <a:schemeClr val="accent2"/>
              </a:solidFill>
            </a:endParaRPr>
          </a:p>
          <a:p>
            <a:pPr marL="457200" lvl="0" indent="-419100" algn="l" rtl="0">
              <a:spcBef>
                <a:spcPts val="0"/>
              </a:spcBef>
              <a:spcAft>
                <a:spcPts val="0"/>
              </a:spcAft>
              <a:buSzPts val="3000"/>
              <a:buChar char="●"/>
            </a:pPr>
            <a:r>
              <a:rPr lang="en" sz="3000" b="1"/>
              <a:t>Think-Pair-Share</a:t>
            </a:r>
            <a:endParaRPr sz="3000" b="1"/>
          </a:p>
          <a:p>
            <a:pPr marL="457200" lvl="0" indent="-381000" algn="l" rtl="0">
              <a:spcBef>
                <a:spcPts val="0"/>
              </a:spcBef>
              <a:spcAft>
                <a:spcPts val="0"/>
              </a:spcAft>
              <a:buClr>
                <a:schemeClr val="accent2"/>
              </a:buClr>
              <a:buSzPts val="2400"/>
              <a:buChar char="●"/>
            </a:pPr>
            <a:r>
              <a:rPr lang="en">
                <a:solidFill>
                  <a:schemeClr val="accent2"/>
                </a:solidFill>
              </a:rPr>
              <a:t>Minute Paper</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Small Group Discussions</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Short Student Presentations</a:t>
            </a:r>
            <a:endParaRPr>
              <a:solidFill>
                <a:schemeClr val="accent2"/>
              </a:solidFill>
            </a:endParaRPr>
          </a:p>
          <a:p>
            <a:pPr marL="0" lvl="0" indent="0" algn="l" rtl="0">
              <a:spcBef>
                <a:spcPts val="2100"/>
              </a:spcBef>
              <a:spcAft>
                <a:spcPts val="2100"/>
              </a:spcAft>
              <a:buNone/>
            </a:pPr>
            <a:endParaRPr/>
          </a:p>
        </p:txBody>
      </p:sp>
      <p:sp>
        <p:nvSpPr>
          <p:cNvPr id="2615" name="Google Shape;2615;p27"/>
          <p:cNvSpPr txBox="1"/>
          <p:nvPr/>
        </p:nvSpPr>
        <p:spPr>
          <a:xfrm>
            <a:off x="6353950" y="2215275"/>
            <a:ext cx="5838000" cy="4642800"/>
          </a:xfrm>
          <a:prstGeom prst="rect">
            <a:avLst/>
          </a:prstGeom>
          <a:solidFill>
            <a:schemeClr val="dk2"/>
          </a:solid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accent2"/>
              </a:buClr>
              <a:buSzPts val="1900"/>
              <a:buFont typeface="Sintony"/>
              <a:buAutoNum type="arabicPeriod"/>
            </a:pPr>
            <a:r>
              <a:rPr lang="en" sz="1900" b="1">
                <a:solidFill>
                  <a:schemeClr val="accent2"/>
                </a:solidFill>
                <a:latin typeface="Sintony"/>
                <a:ea typeface="Sintony"/>
                <a:cs typeface="Sintony"/>
                <a:sym typeface="Sintony"/>
              </a:rPr>
              <a:t>Think</a:t>
            </a:r>
            <a:r>
              <a:rPr lang="en" sz="1900">
                <a:solidFill>
                  <a:schemeClr val="accent2"/>
                </a:solidFill>
                <a:latin typeface="Sintony"/>
                <a:ea typeface="Sintony"/>
                <a:cs typeface="Sintony"/>
                <a:sym typeface="Sintony"/>
              </a:rPr>
              <a:t> through the problem individually.</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AutoNum type="arabicPeriod"/>
            </a:pPr>
            <a:r>
              <a:rPr lang="en" sz="1900" b="1">
                <a:solidFill>
                  <a:schemeClr val="accent2"/>
                </a:solidFill>
                <a:latin typeface="Sintony"/>
                <a:ea typeface="Sintony"/>
                <a:cs typeface="Sintony"/>
                <a:sym typeface="Sintony"/>
              </a:rPr>
              <a:t>Pair</a:t>
            </a:r>
            <a:r>
              <a:rPr lang="en" sz="1900">
                <a:solidFill>
                  <a:schemeClr val="accent2"/>
                </a:solidFill>
                <a:latin typeface="Sintony"/>
                <a:ea typeface="Sintony"/>
                <a:cs typeface="Sintony"/>
                <a:sym typeface="Sintony"/>
              </a:rPr>
              <a:t> with a partner to discuss.</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AutoNum type="arabicPeriod"/>
            </a:pPr>
            <a:r>
              <a:rPr lang="en" sz="1900" b="1">
                <a:solidFill>
                  <a:schemeClr val="accent2"/>
                </a:solidFill>
                <a:latin typeface="Sintony"/>
                <a:ea typeface="Sintony"/>
                <a:cs typeface="Sintony"/>
                <a:sym typeface="Sintony"/>
              </a:rPr>
              <a:t>Share</a:t>
            </a:r>
            <a:r>
              <a:rPr lang="en" sz="1900">
                <a:solidFill>
                  <a:schemeClr val="accent2"/>
                </a:solidFill>
                <a:latin typeface="Sintony"/>
                <a:ea typeface="Sintony"/>
                <a:cs typeface="Sintony"/>
                <a:sym typeface="Sintony"/>
              </a:rPr>
              <a:t> findings with rest of class.</a:t>
            </a:r>
            <a:endParaRPr sz="1900">
              <a:solidFill>
                <a:schemeClr val="accent2"/>
              </a:solidFill>
              <a:latin typeface="Sintony"/>
              <a:ea typeface="Sintony"/>
              <a:cs typeface="Sintony"/>
              <a:sym typeface="Sintony"/>
            </a:endParaRPr>
          </a:p>
          <a:p>
            <a:pPr marL="0" lvl="0" indent="0" algn="l" rtl="0">
              <a:spcBef>
                <a:spcPts val="0"/>
              </a:spcBef>
              <a:spcAft>
                <a:spcPts val="0"/>
              </a:spcAft>
              <a:buNone/>
            </a:pP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Low Prep Time (&lt;15 min.)</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Gives students the opportunity to:</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Process Information</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Apply Knowledge and Skills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Consult &amp; Collaborate with peers</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Resources: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Teams Break Out Rooms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Teams Chat / Share Screen</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Alternatives: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Think, Pair, </a:t>
            </a:r>
            <a:r>
              <a:rPr lang="en" sz="1900" b="1">
                <a:solidFill>
                  <a:schemeClr val="accent2"/>
                </a:solidFill>
                <a:latin typeface="Sintony"/>
                <a:ea typeface="Sintony"/>
                <a:cs typeface="Sintony"/>
                <a:sym typeface="Sintony"/>
              </a:rPr>
              <a:t>Re</a:t>
            </a:r>
            <a:r>
              <a:rPr lang="en" sz="1900">
                <a:solidFill>
                  <a:schemeClr val="accent2"/>
                </a:solidFill>
                <a:latin typeface="Sintony"/>
                <a:ea typeface="Sintony"/>
                <a:cs typeface="Sintony"/>
                <a:sym typeface="Sintony"/>
              </a:rPr>
              <a:t>pair</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Three-Step Interview</a:t>
            </a:r>
            <a:endParaRPr sz="1900">
              <a:solidFill>
                <a:schemeClr val="accent2"/>
              </a:solidFill>
              <a:latin typeface="Sintony"/>
              <a:ea typeface="Sintony"/>
              <a:cs typeface="Sintony"/>
              <a:sym typeface="Sinton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0" name="Google Shape;2620;p28"/>
          <p:cNvSpPr txBox="1">
            <a:spLocks noGrp="1"/>
          </p:cNvSpPr>
          <p:nvPr>
            <p:ph type="title"/>
          </p:nvPr>
        </p:nvSpPr>
        <p:spPr>
          <a:xfrm>
            <a:off x="587350" y="1265725"/>
            <a:ext cx="83970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900"/>
              <a:t>Active Learning Strategies</a:t>
            </a:r>
            <a:endParaRPr sz="3900"/>
          </a:p>
          <a:p>
            <a:pPr marL="0" lvl="0" indent="0" algn="l" rtl="0">
              <a:spcBef>
                <a:spcPts val="0"/>
              </a:spcBef>
              <a:spcAft>
                <a:spcPts val="0"/>
              </a:spcAft>
              <a:buNone/>
            </a:pPr>
            <a:endParaRPr/>
          </a:p>
        </p:txBody>
      </p:sp>
      <p:sp>
        <p:nvSpPr>
          <p:cNvPr id="2621" name="Google Shape;2621;p28"/>
          <p:cNvSpPr txBox="1">
            <a:spLocks noGrp="1"/>
          </p:cNvSpPr>
          <p:nvPr>
            <p:ph type="body" idx="1"/>
          </p:nvPr>
        </p:nvSpPr>
        <p:spPr>
          <a:xfrm>
            <a:off x="847500" y="2784750"/>
            <a:ext cx="5248500" cy="24549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Char char="●"/>
            </a:pPr>
            <a:r>
              <a:rPr lang="en">
                <a:solidFill>
                  <a:schemeClr val="accent2"/>
                </a:solidFill>
              </a:rPr>
              <a:t>Polling</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Think-Pair-Share</a:t>
            </a:r>
            <a:endParaRPr>
              <a:solidFill>
                <a:schemeClr val="accent2"/>
              </a:solidFill>
            </a:endParaRPr>
          </a:p>
          <a:p>
            <a:pPr marL="457200" lvl="0" indent="-419100" algn="l" rtl="0">
              <a:spcBef>
                <a:spcPts val="0"/>
              </a:spcBef>
              <a:spcAft>
                <a:spcPts val="0"/>
              </a:spcAft>
              <a:buSzPts val="3000"/>
              <a:buChar char="●"/>
            </a:pPr>
            <a:r>
              <a:rPr lang="en" sz="3000" b="1"/>
              <a:t>Minute Paper</a:t>
            </a:r>
            <a:endParaRPr sz="3000" b="1"/>
          </a:p>
          <a:p>
            <a:pPr marL="457200" lvl="0" indent="-381000" algn="l" rtl="0">
              <a:spcBef>
                <a:spcPts val="0"/>
              </a:spcBef>
              <a:spcAft>
                <a:spcPts val="0"/>
              </a:spcAft>
              <a:buClr>
                <a:schemeClr val="accent2"/>
              </a:buClr>
              <a:buSzPts val="2400"/>
              <a:buChar char="●"/>
            </a:pPr>
            <a:r>
              <a:rPr lang="en">
                <a:solidFill>
                  <a:schemeClr val="accent2"/>
                </a:solidFill>
              </a:rPr>
              <a:t>Small Group Discussions</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Short Student Presentations</a:t>
            </a:r>
            <a:endParaRPr>
              <a:solidFill>
                <a:schemeClr val="accent2"/>
              </a:solidFill>
            </a:endParaRPr>
          </a:p>
          <a:p>
            <a:pPr marL="0" lvl="0" indent="0" algn="l" rtl="0">
              <a:spcBef>
                <a:spcPts val="2100"/>
              </a:spcBef>
              <a:spcAft>
                <a:spcPts val="2100"/>
              </a:spcAft>
              <a:buNone/>
            </a:pPr>
            <a:endParaRPr/>
          </a:p>
        </p:txBody>
      </p:sp>
      <p:sp>
        <p:nvSpPr>
          <p:cNvPr id="2622" name="Google Shape;2622;p28"/>
          <p:cNvSpPr txBox="1"/>
          <p:nvPr/>
        </p:nvSpPr>
        <p:spPr>
          <a:xfrm>
            <a:off x="6353950" y="2215275"/>
            <a:ext cx="5838000" cy="4642800"/>
          </a:xfrm>
          <a:prstGeom prst="rect">
            <a:avLst/>
          </a:prstGeom>
          <a:solidFill>
            <a:schemeClr val="dk2"/>
          </a:solid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Low Prep Time (&lt;15 min.)</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How to Implement:</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Write an open-ended prompt that students can respond to in &lt;5 min. </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Activate poll or share link </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Give students 5 min. to respond.</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Discuss at end of class or beginning of next class.</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Resources: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iLearn Discussion Posts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Microsoft Forms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Poll Everywhere</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Alternatives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Muddiest / Clearest Point</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Ask a Question / Answer a Question</a:t>
            </a:r>
            <a:endParaRPr sz="1900">
              <a:solidFill>
                <a:schemeClr val="accent2"/>
              </a:solidFill>
              <a:latin typeface="Sintony"/>
              <a:ea typeface="Sintony"/>
              <a:cs typeface="Sintony"/>
              <a:sym typeface="Sinton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6"/>
        <p:cNvGrpSpPr/>
        <p:nvPr/>
      </p:nvGrpSpPr>
      <p:grpSpPr>
        <a:xfrm>
          <a:off x="0" y="0"/>
          <a:ext cx="0" cy="0"/>
          <a:chOff x="0" y="0"/>
          <a:chExt cx="0" cy="0"/>
        </a:xfrm>
      </p:grpSpPr>
      <p:sp>
        <p:nvSpPr>
          <p:cNvPr id="2637" name="Google Shape;2637;p31"/>
          <p:cNvSpPr txBox="1">
            <a:spLocks noGrp="1"/>
          </p:cNvSpPr>
          <p:nvPr>
            <p:ph type="title"/>
          </p:nvPr>
        </p:nvSpPr>
        <p:spPr>
          <a:xfrm>
            <a:off x="587350" y="1265725"/>
            <a:ext cx="83970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900"/>
              <a:t>Active Learning Strategies</a:t>
            </a:r>
            <a:endParaRPr sz="3900"/>
          </a:p>
          <a:p>
            <a:pPr marL="0" lvl="0" indent="0" algn="l" rtl="0">
              <a:spcBef>
                <a:spcPts val="0"/>
              </a:spcBef>
              <a:spcAft>
                <a:spcPts val="0"/>
              </a:spcAft>
              <a:buNone/>
            </a:pPr>
            <a:endParaRPr/>
          </a:p>
        </p:txBody>
      </p:sp>
      <p:sp>
        <p:nvSpPr>
          <p:cNvPr id="2638" name="Google Shape;2638;p31"/>
          <p:cNvSpPr txBox="1">
            <a:spLocks noGrp="1"/>
          </p:cNvSpPr>
          <p:nvPr>
            <p:ph type="body" idx="1"/>
          </p:nvPr>
        </p:nvSpPr>
        <p:spPr>
          <a:xfrm>
            <a:off x="847500" y="2784750"/>
            <a:ext cx="5506500" cy="24549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Char char="●"/>
            </a:pPr>
            <a:r>
              <a:rPr lang="en">
                <a:solidFill>
                  <a:schemeClr val="accent2"/>
                </a:solidFill>
              </a:rPr>
              <a:t>Polling</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Think-Pair-Share</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Minute Paper</a:t>
            </a:r>
            <a:endParaRPr>
              <a:solidFill>
                <a:schemeClr val="accent2"/>
              </a:solidFill>
            </a:endParaRPr>
          </a:p>
          <a:p>
            <a:pPr marL="457200" lvl="0" indent="-419100" algn="l" rtl="0">
              <a:spcBef>
                <a:spcPts val="0"/>
              </a:spcBef>
              <a:spcAft>
                <a:spcPts val="0"/>
              </a:spcAft>
              <a:buSzPts val="3000"/>
              <a:buChar char="●"/>
            </a:pPr>
            <a:r>
              <a:rPr lang="en" sz="3000" b="1"/>
              <a:t>Small Group Discussions</a:t>
            </a:r>
            <a:endParaRPr sz="3000" b="1"/>
          </a:p>
          <a:p>
            <a:pPr marL="457200" lvl="0" indent="-381000" algn="l" rtl="0">
              <a:spcBef>
                <a:spcPts val="0"/>
              </a:spcBef>
              <a:spcAft>
                <a:spcPts val="0"/>
              </a:spcAft>
              <a:buClr>
                <a:schemeClr val="accent2"/>
              </a:buClr>
              <a:buSzPts val="2400"/>
              <a:buChar char="●"/>
            </a:pPr>
            <a:r>
              <a:rPr lang="en">
                <a:solidFill>
                  <a:schemeClr val="accent2"/>
                </a:solidFill>
              </a:rPr>
              <a:t>Short Student Presentations</a:t>
            </a:r>
            <a:endParaRPr>
              <a:solidFill>
                <a:schemeClr val="accent2"/>
              </a:solidFill>
            </a:endParaRPr>
          </a:p>
          <a:p>
            <a:pPr marL="0" lvl="0" indent="0" algn="l" rtl="0">
              <a:spcBef>
                <a:spcPts val="2100"/>
              </a:spcBef>
              <a:spcAft>
                <a:spcPts val="2100"/>
              </a:spcAft>
              <a:buNone/>
            </a:pPr>
            <a:endParaRPr/>
          </a:p>
        </p:txBody>
      </p:sp>
      <p:sp>
        <p:nvSpPr>
          <p:cNvPr id="2639" name="Google Shape;2639;p31"/>
          <p:cNvSpPr txBox="1"/>
          <p:nvPr/>
        </p:nvSpPr>
        <p:spPr>
          <a:xfrm>
            <a:off x="6353950" y="2215275"/>
            <a:ext cx="5838000" cy="4642800"/>
          </a:xfrm>
          <a:prstGeom prst="rect">
            <a:avLst/>
          </a:prstGeom>
          <a:solidFill>
            <a:schemeClr val="dk2"/>
          </a:solid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Moderate Prep Time (15-60 min.)</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How to Implement:</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Based on Learning Obj., develop a discussion prompt to assign</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Include Clear Instructions</a:t>
            </a:r>
            <a:br>
              <a:rPr lang="en" sz="1900">
                <a:solidFill>
                  <a:schemeClr val="accent2"/>
                </a:solidFill>
                <a:latin typeface="Sintony"/>
                <a:ea typeface="Sintony"/>
                <a:cs typeface="Sintony"/>
                <a:sym typeface="Sintony"/>
              </a:rPr>
            </a:br>
            <a:r>
              <a:rPr lang="en" sz="1500">
                <a:solidFill>
                  <a:schemeClr val="accent2"/>
                </a:solidFill>
                <a:latin typeface="Sintony"/>
                <a:ea typeface="Sintony"/>
                <a:cs typeface="Sintony"/>
                <a:sym typeface="Sintony"/>
              </a:rPr>
              <a:t>(group size, duration, expectations, etc.)</a:t>
            </a:r>
            <a:endParaRPr sz="15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Assign Roles </a:t>
            </a:r>
            <a:br>
              <a:rPr lang="en" sz="1900">
                <a:solidFill>
                  <a:schemeClr val="accent2"/>
                </a:solidFill>
                <a:latin typeface="Sintony"/>
                <a:ea typeface="Sintony"/>
                <a:cs typeface="Sintony"/>
                <a:sym typeface="Sintony"/>
              </a:rPr>
            </a:br>
            <a:r>
              <a:rPr lang="en" sz="1500">
                <a:solidFill>
                  <a:schemeClr val="accent2"/>
                </a:solidFill>
                <a:latin typeface="Sintony"/>
                <a:ea typeface="Sintony"/>
                <a:cs typeface="Sintony"/>
                <a:sym typeface="Sintony"/>
              </a:rPr>
              <a:t>(facilitator, timekeeper, notetaker, etc.)</a:t>
            </a:r>
            <a:endParaRPr sz="15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Allow time for Discussion</a:t>
            </a:r>
            <a:endParaRPr sz="16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Share Findings with class</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Resources: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Teams </a:t>
            </a:r>
            <a:r>
              <a:rPr lang="en" sz="1600">
                <a:solidFill>
                  <a:schemeClr val="accent2"/>
                </a:solidFill>
                <a:latin typeface="Sintony"/>
                <a:ea typeface="Sintony"/>
                <a:cs typeface="Sintony"/>
                <a:sym typeface="Sintony"/>
              </a:rPr>
              <a:t>(Chat, Breakout Rooms, Share Screen)</a:t>
            </a:r>
            <a:endParaRPr sz="1600">
              <a:solidFill>
                <a:schemeClr val="accent2"/>
              </a:solidFill>
              <a:latin typeface="Sintony"/>
              <a:ea typeface="Sintony"/>
              <a:cs typeface="Sintony"/>
              <a:sym typeface="Sintony"/>
            </a:endParaRPr>
          </a:p>
          <a:p>
            <a:pPr marL="914400" lvl="1" indent="-330200" algn="l" rtl="0">
              <a:spcBef>
                <a:spcPts val="0"/>
              </a:spcBef>
              <a:spcAft>
                <a:spcPts val="0"/>
              </a:spcAft>
              <a:buClr>
                <a:schemeClr val="accent2"/>
              </a:buClr>
              <a:buSzPts val="1600"/>
              <a:buFont typeface="Sintony"/>
              <a:buChar char="○"/>
            </a:pPr>
            <a:r>
              <a:rPr lang="en" sz="1900">
                <a:solidFill>
                  <a:schemeClr val="accent2"/>
                </a:solidFill>
                <a:latin typeface="Sintony"/>
                <a:ea typeface="Sintony"/>
                <a:cs typeface="Sintony"/>
                <a:sym typeface="Sintony"/>
              </a:rPr>
              <a:t>Microsoft Shared Documents</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Alternatives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Jigsaw</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Group Quizzes</a:t>
            </a:r>
            <a:endParaRPr sz="1900">
              <a:solidFill>
                <a:schemeClr val="accent2"/>
              </a:solidFill>
              <a:latin typeface="Sintony"/>
              <a:ea typeface="Sintony"/>
              <a:cs typeface="Sintony"/>
              <a:sym typeface="Sinton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3"/>
        <p:cNvGrpSpPr/>
        <p:nvPr/>
      </p:nvGrpSpPr>
      <p:grpSpPr>
        <a:xfrm>
          <a:off x="0" y="0"/>
          <a:ext cx="0" cy="0"/>
          <a:chOff x="0" y="0"/>
          <a:chExt cx="0" cy="0"/>
        </a:xfrm>
      </p:grpSpPr>
      <p:sp>
        <p:nvSpPr>
          <p:cNvPr id="2644" name="Google Shape;2644;p32"/>
          <p:cNvSpPr txBox="1">
            <a:spLocks noGrp="1"/>
          </p:cNvSpPr>
          <p:nvPr>
            <p:ph type="title"/>
          </p:nvPr>
        </p:nvSpPr>
        <p:spPr>
          <a:xfrm>
            <a:off x="587350" y="1265725"/>
            <a:ext cx="83970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900"/>
              <a:t>Active Learning Strategies</a:t>
            </a:r>
            <a:endParaRPr sz="3900"/>
          </a:p>
          <a:p>
            <a:pPr marL="0" lvl="0" indent="0" algn="l" rtl="0">
              <a:spcBef>
                <a:spcPts val="0"/>
              </a:spcBef>
              <a:spcAft>
                <a:spcPts val="0"/>
              </a:spcAft>
              <a:buNone/>
            </a:pPr>
            <a:endParaRPr/>
          </a:p>
        </p:txBody>
      </p:sp>
      <p:sp>
        <p:nvSpPr>
          <p:cNvPr id="2645" name="Google Shape;2645;p32"/>
          <p:cNvSpPr txBox="1">
            <a:spLocks noGrp="1"/>
          </p:cNvSpPr>
          <p:nvPr>
            <p:ph type="body" idx="1"/>
          </p:nvPr>
        </p:nvSpPr>
        <p:spPr>
          <a:xfrm>
            <a:off x="847500" y="2784750"/>
            <a:ext cx="5764500" cy="24549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Char char="●"/>
            </a:pPr>
            <a:r>
              <a:rPr lang="en">
                <a:solidFill>
                  <a:schemeClr val="accent2"/>
                </a:solidFill>
              </a:rPr>
              <a:t>Polling</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Think-Pair-Share</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Minute Paper</a:t>
            </a:r>
            <a:endParaRPr>
              <a:solidFill>
                <a:schemeClr val="accent2"/>
              </a:solidFill>
            </a:endParaRPr>
          </a:p>
          <a:p>
            <a:pPr marL="457200" lvl="0" indent="-381000" algn="l" rtl="0">
              <a:spcBef>
                <a:spcPts val="0"/>
              </a:spcBef>
              <a:spcAft>
                <a:spcPts val="0"/>
              </a:spcAft>
              <a:buClr>
                <a:schemeClr val="accent2"/>
              </a:buClr>
              <a:buSzPts val="2400"/>
              <a:buChar char="●"/>
            </a:pPr>
            <a:r>
              <a:rPr lang="en">
                <a:solidFill>
                  <a:schemeClr val="accent2"/>
                </a:solidFill>
              </a:rPr>
              <a:t>Small Group Discussions</a:t>
            </a:r>
            <a:endParaRPr>
              <a:solidFill>
                <a:schemeClr val="accent2"/>
              </a:solidFill>
            </a:endParaRPr>
          </a:p>
          <a:p>
            <a:pPr marL="457200" lvl="0" indent="-419100" algn="l" rtl="0">
              <a:spcBef>
                <a:spcPts val="0"/>
              </a:spcBef>
              <a:spcAft>
                <a:spcPts val="0"/>
              </a:spcAft>
              <a:buSzPts val="3000"/>
              <a:buChar char="●"/>
            </a:pPr>
            <a:r>
              <a:rPr lang="en" sz="3000" b="1"/>
              <a:t>Short Student Presentations</a:t>
            </a:r>
            <a:endParaRPr sz="3000" b="1"/>
          </a:p>
          <a:p>
            <a:pPr marL="0" lvl="0" indent="0" algn="l" rtl="0">
              <a:spcBef>
                <a:spcPts val="2100"/>
              </a:spcBef>
              <a:spcAft>
                <a:spcPts val="2100"/>
              </a:spcAft>
              <a:buNone/>
            </a:pPr>
            <a:endParaRPr/>
          </a:p>
        </p:txBody>
      </p:sp>
      <p:sp>
        <p:nvSpPr>
          <p:cNvPr id="2646" name="Google Shape;2646;p32"/>
          <p:cNvSpPr txBox="1"/>
          <p:nvPr/>
        </p:nvSpPr>
        <p:spPr>
          <a:xfrm>
            <a:off x="6353950" y="2215275"/>
            <a:ext cx="5838000" cy="4642800"/>
          </a:xfrm>
          <a:prstGeom prst="rect">
            <a:avLst/>
          </a:prstGeom>
          <a:solidFill>
            <a:schemeClr val="dk2"/>
          </a:solid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Moderate Prep Time (15-60 min.)</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Allows students to</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Synthesize &amp; Communicate Knowledge</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Link learning with own interests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Learn from peers</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How to Implement</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Identify Learning Obj.</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Assign Student Presentations </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Provide Specific Instructions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Give Preliminary Feedback</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Set Clear Expectations for Audience</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AutoNum type="arabicPeriod"/>
            </a:pPr>
            <a:r>
              <a:rPr lang="en" sz="1900">
                <a:solidFill>
                  <a:schemeClr val="accent2"/>
                </a:solidFill>
                <a:latin typeface="Sintony"/>
                <a:ea typeface="Sintony"/>
                <a:cs typeface="Sintony"/>
                <a:sym typeface="Sintony"/>
              </a:rPr>
              <a:t>Have Students Reflect on Learning</a:t>
            </a:r>
            <a:endParaRPr sz="1900">
              <a:solidFill>
                <a:schemeClr val="accent2"/>
              </a:solidFill>
              <a:latin typeface="Sintony"/>
              <a:ea typeface="Sintony"/>
              <a:cs typeface="Sintony"/>
              <a:sym typeface="Sintony"/>
            </a:endParaRPr>
          </a:p>
          <a:p>
            <a:pPr marL="457200" lvl="0"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Alternatives:</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Book Club</a:t>
            </a:r>
            <a:endParaRPr sz="1900">
              <a:solidFill>
                <a:schemeClr val="accent2"/>
              </a:solidFill>
              <a:latin typeface="Sintony"/>
              <a:ea typeface="Sintony"/>
              <a:cs typeface="Sintony"/>
              <a:sym typeface="Sintony"/>
            </a:endParaRPr>
          </a:p>
          <a:p>
            <a:pPr marL="914400" lvl="1" indent="-349250" algn="l" rtl="0">
              <a:spcBef>
                <a:spcPts val="0"/>
              </a:spcBef>
              <a:spcAft>
                <a:spcPts val="0"/>
              </a:spcAft>
              <a:buClr>
                <a:schemeClr val="accent2"/>
              </a:buClr>
              <a:buSzPts val="1900"/>
              <a:buFont typeface="Sintony"/>
              <a:buChar char="○"/>
            </a:pPr>
            <a:r>
              <a:rPr lang="en" sz="1900">
                <a:solidFill>
                  <a:schemeClr val="accent2"/>
                </a:solidFill>
                <a:latin typeface="Sintony"/>
                <a:ea typeface="Sintony"/>
                <a:cs typeface="Sintony"/>
                <a:sym typeface="Sintony"/>
              </a:rPr>
              <a:t>Student Group Presentations</a:t>
            </a:r>
            <a:endParaRPr sz="1900">
              <a:solidFill>
                <a:schemeClr val="accent2"/>
              </a:solidFill>
              <a:latin typeface="Sintony"/>
              <a:ea typeface="Sintony"/>
              <a:cs typeface="Sintony"/>
              <a:sym typeface="Sinton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8"/>
        <p:cNvGrpSpPr/>
        <p:nvPr/>
      </p:nvGrpSpPr>
      <p:grpSpPr>
        <a:xfrm>
          <a:off x="0" y="0"/>
          <a:ext cx="0" cy="0"/>
          <a:chOff x="0" y="0"/>
          <a:chExt cx="0" cy="0"/>
        </a:xfrm>
      </p:grpSpPr>
      <p:sp>
        <p:nvSpPr>
          <p:cNvPr id="2669" name="Google Shape;2669;p36"/>
          <p:cNvSpPr txBox="1">
            <a:spLocks noGrp="1"/>
          </p:cNvSpPr>
          <p:nvPr>
            <p:ph type="title"/>
          </p:nvPr>
        </p:nvSpPr>
        <p:spPr>
          <a:xfrm>
            <a:off x="2674950" y="2075275"/>
            <a:ext cx="6902100" cy="2166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8300">
                <a:solidFill>
                  <a:schemeClr val="accent2"/>
                </a:solidFill>
              </a:rPr>
              <a:t>Flipped </a:t>
            </a:r>
            <a:endParaRPr sz="8300">
              <a:solidFill>
                <a:schemeClr val="accent2"/>
              </a:solidFill>
            </a:endParaRPr>
          </a:p>
          <a:p>
            <a:pPr marL="0" lvl="0" indent="0" algn="ctr" rtl="0">
              <a:spcBef>
                <a:spcPts val="0"/>
              </a:spcBef>
              <a:spcAft>
                <a:spcPts val="0"/>
              </a:spcAft>
              <a:buNone/>
            </a:pPr>
            <a:r>
              <a:rPr lang="en" sz="8300">
                <a:solidFill>
                  <a:schemeClr val="accent2"/>
                </a:solidFill>
              </a:rPr>
              <a:t>Classroom</a:t>
            </a:r>
            <a:endParaRPr sz="8300">
              <a:solidFill>
                <a:schemeClr val="accent2"/>
              </a:solidFill>
            </a:endParaRPr>
          </a:p>
        </p:txBody>
      </p:sp>
      <p:pic>
        <p:nvPicPr>
          <p:cNvPr id="2670" name="Google Shape;2670;p36">
            <a:hlinkClick r:id="rId3"/>
          </p:cNvPr>
          <p:cNvPicPr preferRelativeResize="0"/>
          <p:nvPr/>
        </p:nvPicPr>
        <p:blipFill rotWithShape="1">
          <a:blip r:embed="rId4">
            <a:alphaModFix/>
          </a:blip>
          <a:srcRect l="15895" r="7978"/>
          <a:stretch/>
        </p:blipFill>
        <p:spPr>
          <a:xfrm rot="10800000">
            <a:off x="9280050" y="633400"/>
            <a:ext cx="2105400" cy="1832400"/>
          </a:xfrm>
          <a:prstGeom prst="flowChartAlternateProcess">
            <a:avLst/>
          </a:prstGeom>
          <a:noFill/>
          <a:ln>
            <a:noFill/>
          </a:ln>
        </p:spPr>
      </p:pic>
      <p:pic>
        <p:nvPicPr>
          <p:cNvPr id="2671" name="Google Shape;2671;p36">
            <a:hlinkClick r:id="rId3"/>
          </p:cNvPr>
          <p:cNvPicPr preferRelativeResize="0"/>
          <p:nvPr/>
        </p:nvPicPr>
        <p:blipFill rotWithShape="1">
          <a:blip r:embed="rId4">
            <a:alphaModFix/>
          </a:blip>
          <a:srcRect l="15895" r="7978"/>
          <a:stretch/>
        </p:blipFill>
        <p:spPr>
          <a:xfrm>
            <a:off x="857225" y="4341375"/>
            <a:ext cx="2105400" cy="1832400"/>
          </a:xfrm>
          <a:prstGeom prst="flowChartAlternateProcess">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37"/>
          <p:cNvSpPr txBox="1">
            <a:spLocks noGrp="1"/>
          </p:cNvSpPr>
          <p:nvPr>
            <p:ph type="title"/>
          </p:nvPr>
        </p:nvSpPr>
        <p:spPr>
          <a:xfrm>
            <a:off x="3660275" y="2345850"/>
            <a:ext cx="4989900" cy="2166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4000">
                <a:solidFill>
                  <a:schemeClr val="accent2"/>
                </a:solidFill>
              </a:rPr>
              <a:t>Students are introduced to content at home and practice working through it in class.</a:t>
            </a:r>
            <a:endParaRPr sz="4000">
              <a:solidFill>
                <a:schemeClr val="accent2"/>
              </a:solidFill>
            </a:endParaRPr>
          </a:p>
        </p:txBody>
      </p:sp>
      <p:sp>
        <p:nvSpPr>
          <p:cNvPr id="2677" name="Google Shape;2677;p37"/>
          <p:cNvSpPr/>
          <p:nvPr/>
        </p:nvSpPr>
        <p:spPr>
          <a:xfrm>
            <a:off x="9635500" y="548203"/>
            <a:ext cx="1384311" cy="1967962"/>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1"/>
          </a:solid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78" name="Google Shape;2678;p37"/>
          <p:cNvSpPr/>
          <p:nvPr/>
        </p:nvSpPr>
        <p:spPr>
          <a:xfrm flipH="1">
            <a:off x="1290650" y="4241578"/>
            <a:ext cx="1384311" cy="1967962"/>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1"/>
          </a:solid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79" name="Google Shape;2679;p37"/>
          <p:cNvSpPr txBox="1"/>
          <p:nvPr/>
        </p:nvSpPr>
        <p:spPr>
          <a:xfrm>
            <a:off x="9375200" y="6457800"/>
            <a:ext cx="28167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hlink"/>
                </a:solidFill>
                <a:latin typeface="Sintony"/>
                <a:ea typeface="Sintony"/>
                <a:cs typeface="Sintony"/>
                <a:sym typeface="Sintony"/>
                <a:hlinkClick r:id="rId3"/>
              </a:rPr>
              <a:t>Source</a:t>
            </a:r>
            <a:endParaRPr>
              <a:solidFill>
                <a:schemeClr val="accent1"/>
              </a:solidFill>
              <a:latin typeface="Sintony"/>
              <a:ea typeface="Sintony"/>
              <a:cs typeface="Sintony"/>
              <a:sym typeface="Sinton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38"/>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
        <p:nvSpPr>
          <p:cNvPr id="2685" name="Google Shape;2685;p38"/>
          <p:cNvSpPr txBox="1">
            <a:spLocks noGrp="1"/>
          </p:cNvSpPr>
          <p:nvPr>
            <p:ph type="body" idx="1"/>
          </p:nvPr>
        </p:nvSpPr>
        <p:spPr>
          <a:xfrm>
            <a:off x="783100" y="2808875"/>
            <a:ext cx="4646700" cy="3283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AutoNum type="arabicPeriod"/>
            </a:pPr>
            <a:r>
              <a:rPr lang="en"/>
              <a:t>Rethink the Course</a:t>
            </a:r>
            <a:endParaRPr/>
          </a:p>
          <a:p>
            <a:pPr marL="457200" lvl="0" indent="-381000" algn="l" rtl="0">
              <a:spcBef>
                <a:spcPts val="0"/>
              </a:spcBef>
              <a:spcAft>
                <a:spcPts val="0"/>
              </a:spcAft>
              <a:buSzPts val="2400"/>
              <a:buAutoNum type="arabicPeriod"/>
            </a:pPr>
            <a:r>
              <a:rPr lang="en"/>
              <a:t>Use Backwards Design</a:t>
            </a:r>
            <a:endParaRPr/>
          </a:p>
          <a:p>
            <a:pPr marL="457200" lvl="0" indent="-381000" algn="l" rtl="0">
              <a:spcBef>
                <a:spcPts val="0"/>
              </a:spcBef>
              <a:spcAft>
                <a:spcPts val="0"/>
              </a:spcAft>
              <a:buSzPts val="2400"/>
              <a:buAutoNum type="arabicPeriod"/>
            </a:pPr>
            <a:r>
              <a:rPr lang="en"/>
              <a:t>Map Content</a:t>
            </a:r>
            <a:endParaRPr/>
          </a:p>
          <a:p>
            <a:pPr marL="457200" lvl="0" indent="-381000" algn="l" rtl="0">
              <a:spcBef>
                <a:spcPts val="0"/>
              </a:spcBef>
              <a:spcAft>
                <a:spcPts val="0"/>
              </a:spcAft>
              <a:buSzPts val="2400"/>
              <a:buAutoNum type="arabicPeriod"/>
            </a:pPr>
            <a:r>
              <a:rPr lang="en"/>
              <a:t>Rethink Your Assessments</a:t>
            </a:r>
            <a:endParaRPr/>
          </a:p>
          <a:p>
            <a:pPr marL="457200" lvl="0" indent="-381000" algn="l" rtl="0">
              <a:spcBef>
                <a:spcPts val="0"/>
              </a:spcBef>
              <a:spcAft>
                <a:spcPts val="0"/>
              </a:spcAft>
              <a:buSzPts val="2400"/>
              <a:buAutoNum type="arabicPeriod"/>
            </a:pPr>
            <a:r>
              <a:rPr lang="en"/>
              <a:t>Emphasize Engagement</a:t>
            </a:r>
            <a:endParaRPr/>
          </a:p>
        </p:txBody>
      </p:sp>
      <p:sp>
        <p:nvSpPr>
          <p:cNvPr id="2686" name="Google Shape;2686;p38"/>
          <p:cNvSpPr txBox="1"/>
          <p:nvPr/>
        </p:nvSpPr>
        <p:spPr>
          <a:xfrm>
            <a:off x="5848200" y="2808875"/>
            <a:ext cx="6343800" cy="22533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dk1"/>
              </a:buClr>
              <a:buSzPts val="2400"/>
              <a:buFont typeface="Sintony"/>
              <a:buAutoNum type="arabicPeriod" startAt="6"/>
            </a:pPr>
            <a:r>
              <a:rPr lang="en" sz="2400">
                <a:solidFill>
                  <a:schemeClr val="dk1"/>
                </a:solidFill>
                <a:latin typeface="Sintony"/>
                <a:ea typeface="Sintony"/>
                <a:cs typeface="Sintony"/>
                <a:sym typeface="Sintony"/>
              </a:rPr>
              <a:t>Decide What Goes Where</a:t>
            </a:r>
            <a:endParaRPr sz="2400">
              <a:solidFill>
                <a:schemeClr val="dk1"/>
              </a:solidFill>
              <a:latin typeface="Sintony"/>
              <a:ea typeface="Sintony"/>
              <a:cs typeface="Sintony"/>
              <a:sym typeface="Sintony"/>
            </a:endParaRPr>
          </a:p>
          <a:p>
            <a:pPr marL="457200" lvl="0" indent="-381000" algn="l" rtl="0">
              <a:lnSpc>
                <a:spcPct val="115000"/>
              </a:lnSpc>
              <a:spcBef>
                <a:spcPts val="0"/>
              </a:spcBef>
              <a:spcAft>
                <a:spcPts val="0"/>
              </a:spcAft>
              <a:buClr>
                <a:schemeClr val="dk1"/>
              </a:buClr>
              <a:buSzPts val="2400"/>
              <a:buFont typeface="Sintony"/>
              <a:buAutoNum type="arabicPeriod" startAt="6"/>
            </a:pPr>
            <a:r>
              <a:rPr lang="en" sz="2400">
                <a:solidFill>
                  <a:schemeClr val="dk1"/>
                </a:solidFill>
                <a:latin typeface="Sintony"/>
                <a:ea typeface="Sintony"/>
                <a:cs typeface="Sintony"/>
                <a:sym typeface="Sintony"/>
              </a:rPr>
              <a:t>Emphasize Community</a:t>
            </a:r>
            <a:endParaRPr sz="2400">
              <a:solidFill>
                <a:schemeClr val="dk1"/>
              </a:solidFill>
              <a:latin typeface="Sintony"/>
              <a:ea typeface="Sintony"/>
              <a:cs typeface="Sintony"/>
              <a:sym typeface="Sintony"/>
            </a:endParaRPr>
          </a:p>
          <a:p>
            <a:pPr marL="457200" lvl="0" indent="-381000" algn="l" rtl="0">
              <a:lnSpc>
                <a:spcPct val="115000"/>
              </a:lnSpc>
              <a:spcBef>
                <a:spcPts val="0"/>
              </a:spcBef>
              <a:spcAft>
                <a:spcPts val="0"/>
              </a:spcAft>
              <a:buClr>
                <a:schemeClr val="dk1"/>
              </a:buClr>
              <a:buSzPts val="2400"/>
              <a:buFont typeface="Sintony"/>
              <a:buAutoNum type="arabicPeriod" startAt="6"/>
            </a:pPr>
            <a:r>
              <a:rPr lang="en" sz="2400">
                <a:solidFill>
                  <a:schemeClr val="dk1"/>
                </a:solidFill>
                <a:latin typeface="Sintony"/>
                <a:ea typeface="Sintony"/>
                <a:cs typeface="Sintony"/>
                <a:sym typeface="Sintony"/>
              </a:rPr>
              <a:t>Record Your Lectures</a:t>
            </a:r>
            <a:endParaRPr sz="2400">
              <a:solidFill>
                <a:schemeClr val="dk1"/>
              </a:solidFill>
              <a:latin typeface="Sintony"/>
              <a:ea typeface="Sintony"/>
              <a:cs typeface="Sintony"/>
              <a:sym typeface="Sintony"/>
            </a:endParaRPr>
          </a:p>
          <a:p>
            <a:pPr marL="457200" lvl="0" indent="-381000" algn="l" rtl="0">
              <a:lnSpc>
                <a:spcPct val="115000"/>
              </a:lnSpc>
              <a:spcBef>
                <a:spcPts val="0"/>
              </a:spcBef>
              <a:spcAft>
                <a:spcPts val="0"/>
              </a:spcAft>
              <a:buClr>
                <a:schemeClr val="dk1"/>
              </a:buClr>
              <a:buSzPts val="2400"/>
              <a:buFont typeface="Sintony"/>
              <a:buAutoNum type="arabicPeriod" startAt="6"/>
            </a:pPr>
            <a:r>
              <a:rPr lang="en" sz="2400">
                <a:solidFill>
                  <a:schemeClr val="dk1"/>
                </a:solidFill>
                <a:latin typeface="Sintony"/>
                <a:ea typeface="Sintony"/>
                <a:cs typeface="Sintony"/>
                <a:sym typeface="Sintony"/>
              </a:rPr>
              <a:t>Schedule </a:t>
            </a:r>
            <a:r>
              <a:rPr lang="en" sz="2400" b="1">
                <a:solidFill>
                  <a:schemeClr val="dk1"/>
                </a:solidFill>
                <a:latin typeface="Sintony"/>
                <a:ea typeface="Sintony"/>
                <a:cs typeface="Sintony"/>
                <a:sym typeface="Sintony"/>
              </a:rPr>
              <a:t>Everything</a:t>
            </a:r>
            <a:endParaRPr sz="2400">
              <a:solidFill>
                <a:schemeClr val="dk1"/>
              </a:solidFill>
              <a:latin typeface="Sintony"/>
              <a:ea typeface="Sintony"/>
              <a:cs typeface="Sintony"/>
              <a:sym typeface="Sintony"/>
            </a:endParaRPr>
          </a:p>
          <a:p>
            <a:pPr marL="457200" lvl="0" indent="-381000" algn="l" rtl="0">
              <a:lnSpc>
                <a:spcPct val="115000"/>
              </a:lnSpc>
              <a:spcBef>
                <a:spcPts val="0"/>
              </a:spcBef>
              <a:spcAft>
                <a:spcPts val="0"/>
              </a:spcAft>
              <a:buClr>
                <a:schemeClr val="dk1"/>
              </a:buClr>
              <a:buSzPts val="2400"/>
              <a:buFont typeface="Sintony"/>
              <a:buAutoNum type="arabicPeriod" startAt="6"/>
            </a:pPr>
            <a:r>
              <a:rPr lang="en" sz="2400">
                <a:solidFill>
                  <a:schemeClr val="dk1"/>
                </a:solidFill>
                <a:latin typeface="Sintony"/>
                <a:ea typeface="Sintony"/>
                <a:cs typeface="Sintony"/>
                <a:sym typeface="Sintony"/>
              </a:rPr>
              <a:t>Take a Closer Look</a:t>
            </a:r>
            <a:endParaRPr>
              <a:latin typeface="Sintony"/>
              <a:ea typeface="Sintony"/>
              <a:cs typeface="Sintony"/>
              <a:sym typeface="Sintony"/>
            </a:endParaRPr>
          </a:p>
        </p:txBody>
      </p:sp>
      <p:grpSp>
        <p:nvGrpSpPr>
          <p:cNvPr id="2687" name="Google Shape;2687;p38"/>
          <p:cNvGrpSpPr/>
          <p:nvPr/>
        </p:nvGrpSpPr>
        <p:grpSpPr>
          <a:xfrm>
            <a:off x="10277855" y="4153715"/>
            <a:ext cx="1671615" cy="2147623"/>
            <a:chOff x="4518575" y="2506200"/>
            <a:chExt cx="206100" cy="265450"/>
          </a:xfrm>
        </p:grpSpPr>
        <p:sp>
          <p:nvSpPr>
            <p:cNvPr id="2688" name="Google Shape;2688;p38"/>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2"/>
                </a:solidFill>
              </a:endParaRPr>
            </a:p>
          </p:txBody>
        </p:sp>
        <p:sp>
          <p:nvSpPr>
            <p:cNvPr id="2689" name="Google Shape;2689;p38"/>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2"/>
                </a:solidFill>
              </a:endParaRPr>
            </a:p>
          </p:txBody>
        </p:sp>
        <p:sp>
          <p:nvSpPr>
            <p:cNvPr id="2690" name="Google Shape;2690;p38"/>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2"/>
                </a:solidFill>
              </a:endParaRPr>
            </a:p>
          </p:txBody>
        </p:sp>
        <p:sp>
          <p:nvSpPr>
            <p:cNvPr id="2691" name="Google Shape;2691;p38"/>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2"/>
                </a:solidFill>
              </a:endParaRPr>
            </a:p>
          </p:txBody>
        </p:sp>
        <p:sp>
          <p:nvSpPr>
            <p:cNvPr id="2692" name="Google Shape;2692;p38"/>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2"/>
                </a:solidFill>
              </a:endParaRPr>
            </a:p>
          </p:txBody>
        </p:sp>
        <p:sp>
          <p:nvSpPr>
            <p:cNvPr id="2693" name="Google Shape;2693;p38"/>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2"/>
                </a:solidFill>
              </a:endParaRPr>
            </a:p>
          </p:txBody>
        </p:sp>
        <p:sp>
          <p:nvSpPr>
            <p:cNvPr id="2694" name="Google Shape;2694;p38"/>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2"/>
                </a:solidFill>
              </a:endParaRPr>
            </a:p>
          </p:txBody>
        </p:sp>
        <p:sp>
          <p:nvSpPr>
            <p:cNvPr id="2695" name="Google Shape;2695;p38"/>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2"/>
                </a:solidFill>
              </a:endParaRPr>
            </a:p>
          </p:txBody>
        </p:sp>
        <p:sp>
          <p:nvSpPr>
            <p:cNvPr id="2696" name="Google Shape;2696;p38"/>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2"/>
                </a:solidFill>
              </a:endParaRPr>
            </a:p>
          </p:txBody>
        </p:sp>
      </p:grpSp>
      <p:sp>
        <p:nvSpPr>
          <p:cNvPr id="2697" name="Google Shape;2697;p38"/>
          <p:cNvSpPr txBox="1"/>
          <p:nvPr/>
        </p:nvSpPr>
        <p:spPr>
          <a:xfrm>
            <a:off x="10740000" y="6457800"/>
            <a:ext cx="1452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accent2"/>
                </a:solidFill>
                <a:latin typeface="Sintony"/>
                <a:ea typeface="Sintony"/>
                <a:cs typeface="Sintony"/>
                <a:sym typeface="Sintony"/>
                <a:hlinkClick r:id="rId3">
                  <a:extLst>
                    <a:ext uri="{A12FA001-AC4F-418D-AE19-62706E023703}">
                      <ahyp:hlinkClr xmlns:ahyp="http://schemas.microsoft.com/office/drawing/2018/hyperlinkcolor" val="tx"/>
                    </a:ext>
                  </a:extLst>
                </a:hlinkClick>
              </a:rPr>
              <a:t>Source</a:t>
            </a:r>
            <a:endParaRPr>
              <a:solidFill>
                <a:schemeClr val="accent2"/>
              </a:solidFill>
              <a:latin typeface="Sintony"/>
              <a:ea typeface="Sintony"/>
              <a:cs typeface="Sintony"/>
              <a:sym typeface="Sinton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1"/>
        <p:cNvGrpSpPr/>
        <p:nvPr/>
      </p:nvGrpSpPr>
      <p:grpSpPr>
        <a:xfrm>
          <a:off x="0" y="0"/>
          <a:ext cx="0" cy="0"/>
          <a:chOff x="0" y="0"/>
          <a:chExt cx="0" cy="0"/>
        </a:xfrm>
      </p:grpSpPr>
      <p:sp>
        <p:nvSpPr>
          <p:cNvPr id="2702" name="Google Shape;2702;p39"/>
          <p:cNvSpPr txBox="1">
            <a:spLocks noGrp="1"/>
          </p:cNvSpPr>
          <p:nvPr>
            <p:ph type="body" idx="1"/>
          </p:nvPr>
        </p:nvSpPr>
        <p:spPr>
          <a:xfrm>
            <a:off x="783100" y="2808875"/>
            <a:ext cx="4646700" cy="32832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AutoNum type="arabicPeriod"/>
            </a:pPr>
            <a:r>
              <a:rPr lang="en" sz="3000" b="1"/>
              <a:t>Rethink the Course</a:t>
            </a:r>
            <a:endParaRPr sz="3000" b="1"/>
          </a:p>
          <a:p>
            <a:pPr marL="457200" lvl="0" indent="-381000" algn="l" rtl="0">
              <a:spcBef>
                <a:spcPts val="0"/>
              </a:spcBef>
              <a:spcAft>
                <a:spcPts val="0"/>
              </a:spcAft>
              <a:buClr>
                <a:schemeClr val="accent2"/>
              </a:buClr>
              <a:buSzPts val="2400"/>
              <a:buAutoNum type="arabicPeriod"/>
            </a:pPr>
            <a:r>
              <a:rPr lang="en">
                <a:solidFill>
                  <a:schemeClr val="accent2"/>
                </a:solidFill>
              </a:rPr>
              <a:t>Use Backwards Design</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Map Content</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Rethink Your Assessments</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Emphasize Engagement</a:t>
            </a:r>
            <a:endParaRPr>
              <a:solidFill>
                <a:schemeClr val="accent2"/>
              </a:solidFill>
            </a:endParaRPr>
          </a:p>
        </p:txBody>
      </p:sp>
      <p:sp>
        <p:nvSpPr>
          <p:cNvPr id="2703" name="Google Shape;2703;p39"/>
          <p:cNvSpPr txBox="1"/>
          <p:nvPr/>
        </p:nvSpPr>
        <p:spPr>
          <a:xfrm>
            <a:off x="5605025" y="2808875"/>
            <a:ext cx="6587100" cy="4049100"/>
          </a:xfrm>
          <a:prstGeom prst="rect">
            <a:avLst/>
          </a:prstGeom>
          <a:solidFill>
            <a:schemeClr val="dk2"/>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Don’t just move everything online</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Reinvent Course</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Increases</a:t>
            </a:r>
            <a:endParaRPr sz="24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Engagement</a:t>
            </a:r>
            <a:endParaRPr sz="24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Interaction</a:t>
            </a:r>
            <a:endParaRPr sz="2400">
              <a:solidFill>
                <a:schemeClr val="accent2"/>
              </a:solidFill>
              <a:latin typeface="Sintony"/>
              <a:ea typeface="Sintony"/>
              <a:cs typeface="Sintony"/>
              <a:sym typeface="Sintony"/>
            </a:endParaRPr>
          </a:p>
        </p:txBody>
      </p:sp>
      <p:grpSp>
        <p:nvGrpSpPr>
          <p:cNvPr id="2704" name="Google Shape;2704;p39"/>
          <p:cNvGrpSpPr/>
          <p:nvPr/>
        </p:nvGrpSpPr>
        <p:grpSpPr>
          <a:xfrm>
            <a:off x="10661154" y="5473716"/>
            <a:ext cx="1057359" cy="1002198"/>
            <a:chOff x="968775" y="1180050"/>
            <a:chExt cx="262750" cy="262775"/>
          </a:xfrm>
        </p:grpSpPr>
        <p:sp>
          <p:nvSpPr>
            <p:cNvPr id="2705" name="Google Shape;2705;p39"/>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06" name="Google Shape;2706;p39"/>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07" name="Google Shape;2707;p39"/>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708" name="Google Shape;2708;p39"/>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sp>
        <p:nvSpPr>
          <p:cNvPr id="2713" name="Google Shape;2713;p40"/>
          <p:cNvSpPr txBox="1">
            <a:spLocks noGrp="1"/>
          </p:cNvSpPr>
          <p:nvPr>
            <p:ph type="body" idx="1"/>
          </p:nvPr>
        </p:nvSpPr>
        <p:spPr>
          <a:xfrm>
            <a:off x="783100" y="2808875"/>
            <a:ext cx="4821900" cy="3283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AutoNum type="arabicPeriod"/>
            </a:pPr>
            <a:r>
              <a:rPr lang="en">
                <a:solidFill>
                  <a:schemeClr val="accent2"/>
                </a:solidFill>
              </a:rPr>
              <a:t>Rethink the Course</a:t>
            </a:r>
            <a:endParaRPr>
              <a:solidFill>
                <a:schemeClr val="accent2"/>
              </a:solidFill>
            </a:endParaRPr>
          </a:p>
          <a:p>
            <a:pPr marL="457200" lvl="0" indent="-419100" algn="l" rtl="0">
              <a:spcBef>
                <a:spcPts val="0"/>
              </a:spcBef>
              <a:spcAft>
                <a:spcPts val="0"/>
              </a:spcAft>
              <a:buSzPts val="3000"/>
              <a:buAutoNum type="arabicPeriod"/>
            </a:pPr>
            <a:r>
              <a:rPr lang="en" sz="3000" b="1"/>
              <a:t>Use Backwards Design</a:t>
            </a:r>
            <a:endParaRPr sz="3000" b="1"/>
          </a:p>
          <a:p>
            <a:pPr marL="457200" lvl="0" indent="-381000" algn="l" rtl="0">
              <a:spcBef>
                <a:spcPts val="0"/>
              </a:spcBef>
              <a:spcAft>
                <a:spcPts val="0"/>
              </a:spcAft>
              <a:buClr>
                <a:schemeClr val="accent2"/>
              </a:buClr>
              <a:buSzPts val="2400"/>
              <a:buAutoNum type="arabicPeriod"/>
            </a:pPr>
            <a:r>
              <a:rPr lang="en">
                <a:solidFill>
                  <a:schemeClr val="accent2"/>
                </a:solidFill>
              </a:rPr>
              <a:t>Map Content</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Rethink Your Assessments</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Emphasize Engagement</a:t>
            </a:r>
            <a:endParaRPr>
              <a:solidFill>
                <a:schemeClr val="accent2"/>
              </a:solidFill>
            </a:endParaRPr>
          </a:p>
        </p:txBody>
      </p:sp>
      <p:sp>
        <p:nvSpPr>
          <p:cNvPr id="2714" name="Google Shape;2714;p40"/>
          <p:cNvSpPr txBox="1"/>
          <p:nvPr/>
        </p:nvSpPr>
        <p:spPr>
          <a:xfrm>
            <a:off x="5605025" y="2808875"/>
            <a:ext cx="6587100" cy="40491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2"/>
                </a:solidFill>
                <a:latin typeface="Sintony"/>
                <a:ea typeface="Sintony"/>
                <a:cs typeface="Sintony"/>
                <a:sym typeface="Sintony"/>
              </a:rPr>
              <a:t>Begin with the end in mind.</a:t>
            </a:r>
            <a:endParaRPr sz="1000">
              <a:solidFill>
                <a:schemeClr val="accent2"/>
              </a:solidFill>
              <a:latin typeface="Sintony"/>
              <a:ea typeface="Sintony"/>
              <a:cs typeface="Sintony"/>
              <a:sym typeface="Sintony"/>
            </a:endParaRPr>
          </a:p>
          <a:p>
            <a:pPr marL="0" lvl="0" indent="0" algn="l" rtl="0">
              <a:spcBef>
                <a:spcPts val="0"/>
              </a:spcBef>
              <a:spcAft>
                <a:spcPts val="0"/>
              </a:spcAft>
              <a:buNone/>
            </a:pPr>
            <a:endParaRPr sz="1000">
              <a:solidFill>
                <a:schemeClr val="accent2"/>
              </a:solidFill>
              <a:latin typeface="Sintony"/>
              <a:ea typeface="Sintony"/>
              <a:cs typeface="Sintony"/>
              <a:sym typeface="Sintony"/>
            </a:endParaRPr>
          </a:p>
          <a:p>
            <a:pPr marL="457200" lvl="0" indent="-317500" algn="l" rtl="0">
              <a:spcBef>
                <a:spcPts val="0"/>
              </a:spcBef>
              <a:spcAft>
                <a:spcPts val="0"/>
              </a:spcAft>
              <a:buClr>
                <a:schemeClr val="accent2"/>
              </a:buClr>
              <a:buSzPts val="1400"/>
              <a:buFont typeface="Sintony"/>
              <a:buChar char="●"/>
            </a:pPr>
            <a:r>
              <a:rPr lang="en" sz="2400" b="1">
                <a:solidFill>
                  <a:schemeClr val="accent2"/>
                </a:solidFill>
                <a:latin typeface="Sintony"/>
                <a:ea typeface="Sintony"/>
                <a:cs typeface="Sintony"/>
                <a:sym typeface="Sintony"/>
              </a:rPr>
              <a:t>Learning Outcomes </a:t>
            </a:r>
            <a:br>
              <a:rPr lang="en" sz="2400">
                <a:solidFill>
                  <a:schemeClr val="accent2"/>
                </a:solidFill>
                <a:latin typeface="Sintony"/>
                <a:ea typeface="Sintony"/>
                <a:cs typeface="Sintony"/>
                <a:sym typeface="Sintony"/>
              </a:rPr>
            </a:br>
            <a:r>
              <a:rPr lang="en" sz="2000">
                <a:solidFill>
                  <a:schemeClr val="accent2"/>
                </a:solidFill>
                <a:latin typeface="Sintony"/>
                <a:ea typeface="Sintony"/>
                <a:cs typeface="Sintony"/>
                <a:sym typeface="Sintony"/>
              </a:rPr>
              <a:t>What do I want my students to know or be able to do at the end of this course, module, lecture, or class meeting?</a:t>
            </a:r>
            <a:endParaRPr sz="2000">
              <a:solidFill>
                <a:schemeClr val="accent2"/>
              </a:solidFill>
              <a:latin typeface="Sintony"/>
              <a:ea typeface="Sintony"/>
              <a:cs typeface="Sintony"/>
              <a:sym typeface="Sintony"/>
            </a:endParaRPr>
          </a:p>
          <a:p>
            <a:pPr marL="457200" lvl="0" indent="-317500" algn="l" rtl="0">
              <a:spcBef>
                <a:spcPts val="0"/>
              </a:spcBef>
              <a:spcAft>
                <a:spcPts val="0"/>
              </a:spcAft>
              <a:buClr>
                <a:schemeClr val="accent2"/>
              </a:buClr>
              <a:buSzPts val="1400"/>
              <a:buFont typeface="Sintony"/>
              <a:buChar char="●"/>
            </a:pPr>
            <a:r>
              <a:rPr lang="en" sz="2400" b="1">
                <a:solidFill>
                  <a:schemeClr val="accent2"/>
                </a:solidFill>
                <a:latin typeface="Sintony"/>
                <a:ea typeface="Sintony"/>
                <a:cs typeface="Sintony"/>
                <a:sym typeface="Sintony"/>
              </a:rPr>
              <a:t>Assessments</a:t>
            </a:r>
            <a:br>
              <a:rPr lang="en" sz="2400">
                <a:solidFill>
                  <a:schemeClr val="accent2"/>
                </a:solidFill>
                <a:latin typeface="Sintony"/>
                <a:ea typeface="Sintony"/>
                <a:cs typeface="Sintony"/>
                <a:sym typeface="Sintony"/>
              </a:rPr>
            </a:br>
            <a:r>
              <a:rPr lang="en" sz="2000">
                <a:solidFill>
                  <a:schemeClr val="accent2"/>
                </a:solidFill>
                <a:latin typeface="Sintony"/>
                <a:ea typeface="Sintony"/>
                <a:cs typeface="Sintony"/>
                <a:sym typeface="Sintony"/>
              </a:rPr>
              <a:t>How will I know that students have learned these things?</a:t>
            </a:r>
            <a:endParaRPr sz="2000">
              <a:solidFill>
                <a:schemeClr val="accent2"/>
              </a:solidFill>
              <a:latin typeface="Sintony"/>
              <a:ea typeface="Sintony"/>
              <a:cs typeface="Sintony"/>
              <a:sym typeface="Sintony"/>
            </a:endParaRPr>
          </a:p>
          <a:p>
            <a:pPr marL="457200" lvl="0" indent="-317500" algn="l" rtl="0">
              <a:spcBef>
                <a:spcPts val="0"/>
              </a:spcBef>
              <a:spcAft>
                <a:spcPts val="0"/>
              </a:spcAft>
              <a:buClr>
                <a:schemeClr val="accent2"/>
              </a:buClr>
              <a:buSzPts val="1400"/>
              <a:buFont typeface="Sintony"/>
              <a:buChar char="●"/>
            </a:pPr>
            <a:r>
              <a:rPr lang="en" sz="2400" b="1">
                <a:solidFill>
                  <a:schemeClr val="accent2"/>
                </a:solidFill>
                <a:latin typeface="Sintony"/>
                <a:ea typeface="Sintony"/>
                <a:cs typeface="Sintony"/>
                <a:sym typeface="Sintony"/>
              </a:rPr>
              <a:t>Active Engagement</a:t>
            </a:r>
            <a:br>
              <a:rPr lang="en" sz="2400">
                <a:solidFill>
                  <a:schemeClr val="accent2"/>
                </a:solidFill>
                <a:latin typeface="Sintony"/>
                <a:ea typeface="Sintony"/>
                <a:cs typeface="Sintony"/>
                <a:sym typeface="Sintony"/>
              </a:rPr>
            </a:br>
            <a:r>
              <a:rPr lang="en" sz="2000">
                <a:solidFill>
                  <a:schemeClr val="accent2"/>
                </a:solidFill>
                <a:latin typeface="Sintony"/>
                <a:ea typeface="Sintony"/>
                <a:cs typeface="Sintony"/>
                <a:sym typeface="Sintony"/>
              </a:rPr>
              <a:t>What are the best and most interesting ways to teach things?</a:t>
            </a:r>
            <a:endParaRPr sz="2000">
              <a:solidFill>
                <a:schemeClr val="accent2"/>
              </a:solidFill>
              <a:latin typeface="Sintony"/>
              <a:ea typeface="Sintony"/>
              <a:cs typeface="Sintony"/>
              <a:sym typeface="Sintony"/>
            </a:endParaRPr>
          </a:p>
        </p:txBody>
      </p:sp>
      <p:sp>
        <p:nvSpPr>
          <p:cNvPr id="2715" name="Google Shape;2715;p40"/>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6"/>
        <p:cNvGrpSpPr/>
        <p:nvPr/>
      </p:nvGrpSpPr>
      <p:grpSpPr>
        <a:xfrm>
          <a:off x="0" y="0"/>
          <a:ext cx="0" cy="0"/>
          <a:chOff x="0" y="0"/>
          <a:chExt cx="0" cy="0"/>
        </a:xfrm>
      </p:grpSpPr>
      <p:sp>
        <p:nvSpPr>
          <p:cNvPr id="2517" name="Google Shape;2517;p16"/>
          <p:cNvSpPr txBox="1">
            <a:spLocks noGrp="1"/>
          </p:cNvSpPr>
          <p:nvPr>
            <p:ph type="title"/>
          </p:nvPr>
        </p:nvSpPr>
        <p:spPr>
          <a:xfrm>
            <a:off x="2674950" y="2075275"/>
            <a:ext cx="6902100" cy="2166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8300">
                <a:solidFill>
                  <a:schemeClr val="accent2"/>
                </a:solidFill>
              </a:rPr>
              <a:t>Active</a:t>
            </a:r>
            <a:endParaRPr sz="8300">
              <a:solidFill>
                <a:schemeClr val="accent2"/>
              </a:solidFill>
            </a:endParaRPr>
          </a:p>
          <a:p>
            <a:pPr marL="0" lvl="0" indent="0" algn="ctr" rtl="0">
              <a:spcBef>
                <a:spcPts val="0"/>
              </a:spcBef>
              <a:spcAft>
                <a:spcPts val="0"/>
              </a:spcAft>
              <a:buNone/>
            </a:pPr>
            <a:r>
              <a:rPr lang="en" sz="8300">
                <a:solidFill>
                  <a:schemeClr val="accent2"/>
                </a:solidFill>
              </a:rPr>
              <a:t>Learning</a:t>
            </a:r>
            <a:endParaRPr sz="8300">
              <a:solidFill>
                <a:schemeClr val="accent2"/>
              </a:solidFill>
            </a:endParaRPr>
          </a:p>
        </p:txBody>
      </p:sp>
      <p:sp>
        <p:nvSpPr>
          <p:cNvPr id="2518" name="Google Shape;2518;p16"/>
          <p:cNvSpPr/>
          <p:nvPr/>
        </p:nvSpPr>
        <p:spPr>
          <a:xfrm>
            <a:off x="9635500" y="548203"/>
            <a:ext cx="1384311" cy="1967962"/>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1"/>
          </a:solid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19" name="Google Shape;2519;p16"/>
          <p:cNvSpPr/>
          <p:nvPr/>
        </p:nvSpPr>
        <p:spPr>
          <a:xfrm flipH="1">
            <a:off x="1290650" y="4241578"/>
            <a:ext cx="1384311" cy="1967962"/>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1"/>
          </a:solid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9"/>
        <p:cNvGrpSpPr/>
        <p:nvPr/>
      </p:nvGrpSpPr>
      <p:grpSpPr>
        <a:xfrm>
          <a:off x="0" y="0"/>
          <a:ext cx="0" cy="0"/>
          <a:chOff x="0" y="0"/>
          <a:chExt cx="0" cy="0"/>
        </a:xfrm>
      </p:grpSpPr>
      <p:sp>
        <p:nvSpPr>
          <p:cNvPr id="2720" name="Google Shape;2720;p41"/>
          <p:cNvSpPr txBox="1">
            <a:spLocks noGrp="1"/>
          </p:cNvSpPr>
          <p:nvPr>
            <p:ph type="body" idx="1"/>
          </p:nvPr>
        </p:nvSpPr>
        <p:spPr>
          <a:xfrm>
            <a:off x="783100" y="2808875"/>
            <a:ext cx="4646700" cy="3283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AutoNum type="arabicPeriod"/>
            </a:pPr>
            <a:r>
              <a:rPr lang="en">
                <a:solidFill>
                  <a:schemeClr val="accent2"/>
                </a:solidFill>
              </a:rPr>
              <a:t>Rethink the Course</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Use Backwards Design</a:t>
            </a:r>
            <a:endParaRPr>
              <a:solidFill>
                <a:schemeClr val="accent2"/>
              </a:solidFill>
            </a:endParaRPr>
          </a:p>
          <a:p>
            <a:pPr marL="457200" lvl="0" indent="-419100" algn="l" rtl="0">
              <a:spcBef>
                <a:spcPts val="0"/>
              </a:spcBef>
              <a:spcAft>
                <a:spcPts val="0"/>
              </a:spcAft>
              <a:buSzPts val="3000"/>
              <a:buAutoNum type="arabicPeriod"/>
            </a:pPr>
            <a:r>
              <a:rPr lang="en" sz="3000" b="1"/>
              <a:t>Map Content</a:t>
            </a:r>
            <a:endParaRPr sz="3000" b="1"/>
          </a:p>
          <a:p>
            <a:pPr marL="457200" lvl="0" indent="-381000" algn="l" rtl="0">
              <a:spcBef>
                <a:spcPts val="0"/>
              </a:spcBef>
              <a:spcAft>
                <a:spcPts val="0"/>
              </a:spcAft>
              <a:buClr>
                <a:schemeClr val="accent2"/>
              </a:buClr>
              <a:buSzPts val="2400"/>
              <a:buAutoNum type="arabicPeriod"/>
            </a:pPr>
            <a:r>
              <a:rPr lang="en">
                <a:solidFill>
                  <a:schemeClr val="accent2"/>
                </a:solidFill>
              </a:rPr>
              <a:t>Rethink Your Assessments</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Emphasize Engagement</a:t>
            </a:r>
            <a:endParaRPr>
              <a:solidFill>
                <a:schemeClr val="accent2"/>
              </a:solidFill>
            </a:endParaRPr>
          </a:p>
        </p:txBody>
      </p:sp>
      <p:sp>
        <p:nvSpPr>
          <p:cNvPr id="2721" name="Google Shape;2721;p41"/>
          <p:cNvSpPr txBox="1"/>
          <p:nvPr/>
        </p:nvSpPr>
        <p:spPr>
          <a:xfrm>
            <a:off x="5605025" y="2808875"/>
            <a:ext cx="6587100" cy="40491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2"/>
                </a:solidFill>
                <a:latin typeface="Sintony"/>
                <a:ea typeface="Sintony"/>
                <a:cs typeface="Sintony"/>
                <a:sym typeface="Sintony"/>
              </a:rPr>
              <a:t>Chunk content into subtopics</a:t>
            </a:r>
            <a:endParaRPr sz="2400">
              <a:solidFill>
                <a:schemeClr val="accent2"/>
              </a:solidFill>
              <a:latin typeface="Sintony"/>
              <a:ea typeface="Sintony"/>
              <a:cs typeface="Sintony"/>
              <a:sym typeface="Sintony"/>
            </a:endParaRPr>
          </a:p>
          <a:p>
            <a:pPr marL="0" lvl="0" indent="0" algn="l" rtl="0">
              <a:spcBef>
                <a:spcPts val="0"/>
              </a:spcBef>
              <a:spcAft>
                <a:spcPts val="0"/>
              </a:spcAft>
              <a:buNone/>
            </a:pP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Classify and prioritize course content.</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Efficiently group content</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Organize your information</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Use Concept Map</a:t>
            </a:r>
            <a:endParaRPr sz="24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Venn Diagram</a:t>
            </a:r>
            <a:endParaRPr sz="24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Flowchart</a:t>
            </a:r>
            <a:endParaRPr sz="24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T-Chart</a:t>
            </a:r>
            <a:endParaRPr sz="2400">
              <a:solidFill>
                <a:schemeClr val="accent2"/>
              </a:solidFill>
              <a:latin typeface="Sintony"/>
              <a:ea typeface="Sintony"/>
              <a:cs typeface="Sintony"/>
              <a:sym typeface="Sintony"/>
            </a:endParaRPr>
          </a:p>
        </p:txBody>
      </p:sp>
      <p:sp>
        <p:nvSpPr>
          <p:cNvPr id="2722" name="Google Shape;2722;p41"/>
          <p:cNvSpPr/>
          <p:nvPr/>
        </p:nvSpPr>
        <p:spPr>
          <a:xfrm>
            <a:off x="10562002" y="5242447"/>
            <a:ext cx="815001" cy="1167447"/>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23" name="Google Shape;2723;p41"/>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7"/>
        <p:cNvGrpSpPr/>
        <p:nvPr/>
      </p:nvGrpSpPr>
      <p:grpSpPr>
        <a:xfrm>
          <a:off x="0" y="0"/>
          <a:ext cx="0" cy="0"/>
          <a:chOff x="0" y="0"/>
          <a:chExt cx="0" cy="0"/>
        </a:xfrm>
      </p:grpSpPr>
      <p:sp>
        <p:nvSpPr>
          <p:cNvPr id="2728" name="Google Shape;2728;p42"/>
          <p:cNvSpPr txBox="1">
            <a:spLocks noGrp="1"/>
          </p:cNvSpPr>
          <p:nvPr>
            <p:ph type="body" idx="1"/>
          </p:nvPr>
        </p:nvSpPr>
        <p:spPr>
          <a:xfrm>
            <a:off x="783100" y="2808875"/>
            <a:ext cx="4646700" cy="3283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AutoNum type="arabicPeriod"/>
            </a:pPr>
            <a:r>
              <a:rPr lang="en">
                <a:solidFill>
                  <a:schemeClr val="accent2"/>
                </a:solidFill>
              </a:rPr>
              <a:t>Rethink the Course</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Use Backwards Design</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Map Content</a:t>
            </a:r>
            <a:endParaRPr>
              <a:solidFill>
                <a:schemeClr val="accent2"/>
              </a:solidFill>
            </a:endParaRPr>
          </a:p>
          <a:p>
            <a:pPr marL="457200" lvl="0" indent="-419100" algn="l" rtl="0">
              <a:spcBef>
                <a:spcPts val="0"/>
              </a:spcBef>
              <a:spcAft>
                <a:spcPts val="0"/>
              </a:spcAft>
              <a:buSzPts val="3000"/>
              <a:buAutoNum type="arabicPeriod"/>
            </a:pPr>
            <a:r>
              <a:rPr lang="en" sz="3000" b="1"/>
              <a:t>Rethink Your Assessments</a:t>
            </a:r>
            <a:endParaRPr sz="3000" b="1"/>
          </a:p>
          <a:p>
            <a:pPr marL="457200" lvl="0" indent="-381000" algn="l" rtl="0">
              <a:spcBef>
                <a:spcPts val="0"/>
              </a:spcBef>
              <a:spcAft>
                <a:spcPts val="0"/>
              </a:spcAft>
              <a:buClr>
                <a:schemeClr val="accent2"/>
              </a:buClr>
              <a:buSzPts val="2400"/>
              <a:buAutoNum type="arabicPeriod"/>
            </a:pPr>
            <a:r>
              <a:rPr lang="en">
                <a:solidFill>
                  <a:schemeClr val="accent2"/>
                </a:solidFill>
              </a:rPr>
              <a:t>Emphasize Engagement</a:t>
            </a:r>
            <a:endParaRPr>
              <a:solidFill>
                <a:schemeClr val="accent2"/>
              </a:solidFill>
            </a:endParaRPr>
          </a:p>
        </p:txBody>
      </p:sp>
      <p:sp>
        <p:nvSpPr>
          <p:cNvPr id="2729" name="Google Shape;2729;p42"/>
          <p:cNvSpPr txBox="1"/>
          <p:nvPr/>
        </p:nvSpPr>
        <p:spPr>
          <a:xfrm>
            <a:off x="5605025" y="2808875"/>
            <a:ext cx="6587100" cy="40491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2"/>
                </a:solidFill>
                <a:latin typeface="Sintony"/>
                <a:ea typeface="Sintony"/>
                <a:cs typeface="Sintony"/>
                <a:sym typeface="Sintony"/>
              </a:rPr>
              <a:t>Let students show what they know.</a:t>
            </a:r>
            <a:endParaRPr sz="2400">
              <a:solidFill>
                <a:schemeClr val="accent2"/>
              </a:solidFill>
              <a:latin typeface="Sintony"/>
              <a:ea typeface="Sintony"/>
              <a:cs typeface="Sintony"/>
              <a:sym typeface="Sintony"/>
            </a:endParaRPr>
          </a:p>
          <a:p>
            <a:pPr marL="0" lvl="0" indent="0" algn="l" rtl="0">
              <a:spcBef>
                <a:spcPts val="0"/>
              </a:spcBef>
              <a:spcAft>
                <a:spcPts val="0"/>
              </a:spcAft>
              <a:buNone/>
            </a:pP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b="1">
                <a:solidFill>
                  <a:schemeClr val="accent2"/>
                </a:solidFill>
                <a:latin typeface="Sintony"/>
                <a:ea typeface="Sintony"/>
                <a:cs typeface="Sintony"/>
                <a:sym typeface="Sintony"/>
              </a:rPr>
              <a:t>Multimodal</a:t>
            </a:r>
            <a:r>
              <a:rPr lang="en" sz="2400">
                <a:solidFill>
                  <a:schemeClr val="accent2"/>
                </a:solidFill>
                <a:latin typeface="Sintony"/>
                <a:ea typeface="Sintony"/>
                <a:cs typeface="Sintony"/>
                <a:sym typeface="Sintony"/>
              </a:rPr>
              <a:t> </a:t>
            </a:r>
            <a:br>
              <a:rPr lang="en" sz="2400">
                <a:solidFill>
                  <a:schemeClr val="accent2"/>
                </a:solidFill>
                <a:latin typeface="Sintony"/>
                <a:ea typeface="Sintony"/>
                <a:cs typeface="Sintony"/>
                <a:sym typeface="Sintony"/>
              </a:rPr>
            </a:br>
            <a:r>
              <a:rPr lang="en" sz="2000">
                <a:solidFill>
                  <a:schemeClr val="accent2"/>
                </a:solidFill>
                <a:latin typeface="Sintony"/>
                <a:ea typeface="Sintony"/>
                <a:cs typeface="Sintony"/>
                <a:sym typeface="Sintony"/>
              </a:rPr>
              <a:t>(diagram, infographics, comics, videos, podcasts, interviews)</a:t>
            </a:r>
            <a:endParaRPr sz="20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b="1">
                <a:solidFill>
                  <a:schemeClr val="accent2"/>
                </a:solidFill>
                <a:latin typeface="Sintony"/>
                <a:ea typeface="Sintony"/>
                <a:cs typeface="Sintony"/>
                <a:sym typeface="Sintony"/>
              </a:rPr>
              <a:t>Writing</a:t>
            </a:r>
            <a:r>
              <a:rPr lang="en" sz="2400">
                <a:solidFill>
                  <a:schemeClr val="accent2"/>
                </a:solidFill>
                <a:latin typeface="Sintony"/>
                <a:ea typeface="Sintony"/>
                <a:cs typeface="Sintony"/>
                <a:sym typeface="Sintony"/>
              </a:rPr>
              <a:t> </a:t>
            </a:r>
            <a:br>
              <a:rPr lang="en" sz="2400">
                <a:solidFill>
                  <a:schemeClr val="accent2"/>
                </a:solidFill>
                <a:latin typeface="Sintony"/>
                <a:ea typeface="Sintony"/>
                <a:cs typeface="Sintony"/>
                <a:sym typeface="Sintony"/>
              </a:rPr>
            </a:br>
            <a:r>
              <a:rPr lang="en" sz="2000">
                <a:solidFill>
                  <a:schemeClr val="accent2"/>
                </a:solidFill>
                <a:latin typeface="Sintony"/>
                <a:ea typeface="Sintony"/>
                <a:cs typeface="Sintony"/>
                <a:sym typeface="Sintony"/>
              </a:rPr>
              <a:t>(blogs, wikis, journals, articles, reviews)</a:t>
            </a:r>
            <a:endParaRPr sz="20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b="1">
                <a:solidFill>
                  <a:schemeClr val="accent2"/>
                </a:solidFill>
                <a:latin typeface="Sintony"/>
                <a:ea typeface="Sintony"/>
                <a:cs typeface="Sintony"/>
                <a:sym typeface="Sintony"/>
              </a:rPr>
              <a:t>Action</a:t>
            </a:r>
            <a:r>
              <a:rPr lang="en" sz="2400">
                <a:solidFill>
                  <a:schemeClr val="accent2"/>
                </a:solidFill>
                <a:latin typeface="Sintony"/>
                <a:ea typeface="Sintony"/>
                <a:cs typeface="Sintony"/>
                <a:sym typeface="Sintony"/>
              </a:rPr>
              <a:t> </a:t>
            </a:r>
            <a:br>
              <a:rPr lang="en" sz="2400">
                <a:solidFill>
                  <a:schemeClr val="accent2"/>
                </a:solidFill>
                <a:latin typeface="Sintony"/>
                <a:ea typeface="Sintony"/>
                <a:cs typeface="Sintony"/>
                <a:sym typeface="Sintony"/>
              </a:rPr>
            </a:br>
            <a:r>
              <a:rPr lang="en" sz="2000">
                <a:solidFill>
                  <a:schemeClr val="accent2"/>
                </a:solidFill>
                <a:latin typeface="Sintony"/>
                <a:ea typeface="Sintony"/>
                <a:cs typeface="Sintony"/>
                <a:sym typeface="Sintony"/>
              </a:rPr>
              <a:t>(Go and Report, perform, peer teach)</a:t>
            </a:r>
            <a:endParaRPr sz="2000">
              <a:solidFill>
                <a:schemeClr val="accent2"/>
              </a:solidFill>
              <a:latin typeface="Sintony"/>
              <a:ea typeface="Sintony"/>
              <a:cs typeface="Sintony"/>
              <a:sym typeface="Sintony"/>
            </a:endParaRPr>
          </a:p>
        </p:txBody>
      </p:sp>
      <p:grpSp>
        <p:nvGrpSpPr>
          <p:cNvPr id="2730" name="Google Shape;2730;p42"/>
          <p:cNvGrpSpPr/>
          <p:nvPr/>
        </p:nvGrpSpPr>
        <p:grpSpPr>
          <a:xfrm>
            <a:off x="10871790" y="5385726"/>
            <a:ext cx="901835" cy="1125582"/>
            <a:chOff x="3171000" y="4021950"/>
            <a:chExt cx="268100" cy="265875"/>
          </a:xfrm>
        </p:grpSpPr>
        <p:sp>
          <p:nvSpPr>
            <p:cNvPr id="2731" name="Google Shape;2731;p42"/>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32" name="Google Shape;2732;p42"/>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733" name="Google Shape;2733;p42"/>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38" name="Google Shape;2738;p43"/>
          <p:cNvSpPr txBox="1">
            <a:spLocks noGrp="1"/>
          </p:cNvSpPr>
          <p:nvPr>
            <p:ph type="body" idx="1"/>
          </p:nvPr>
        </p:nvSpPr>
        <p:spPr>
          <a:xfrm>
            <a:off x="783100" y="2808875"/>
            <a:ext cx="4646700" cy="3283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AutoNum type="arabicPeriod"/>
            </a:pPr>
            <a:r>
              <a:rPr lang="en">
                <a:solidFill>
                  <a:schemeClr val="accent2"/>
                </a:solidFill>
              </a:rPr>
              <a:t>Rethink the Course</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Use Backwards Design</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Map Content</a:t>
            </a:r>
            <a:endParaRPr>
              <a:solidFill>
                <a:schemeClr val="accent2"/>
              </a:solidFill>
            </a:endParaRPr>
          </a:p>
          <a:p>
            <a:pPr marL="457200" lvl="0" indent="-381000" algn="l" rtl="0">
              <a:spcBef>
                <a:spcPts val="0"/>
              </a:spcBef>
              <a:spcAft>
                <a:spcPts val="0"/>
              </a:spcAft>
              <a:buClr>
                <a:schemeClr val="accent2"/>
              </a:buClr>
              <a:buSzPts val="2400"/>
              <a:buAutoNum type="arabicPeriod"/>
            </a:pPr>
            <a:r>
              <a:rPr lang="en">
                <a:solidFill>
                  <a:schemeClr val="accent2"/>
                </a:solidFill>
              </a:rPr>
              <a:t>Rethink Your Assessments</a:t>
            </a:r>
            <a:endParaRPr>
              <a:solidFill>
                <a:schemeClr val="accent2"/>
              </a:solidFill>
            </a:endParaRPr>
          </a:p>
          <a:p>
            <a:pPr marL="457200" lvl="0" indent="-419100" algn="l" rtl="0">
              <a:spcBef>
                <a:spcPts val="0"/>
              </a:spcBef>
              <a:spcAft>
                <a:spcPts val="0"/>
              </a:spcAft>
              <a:buSzPts val="3000"/>
              <a:buAutoNum type="arabicPeriod"/>
            </a:pPr>
            <a:r>
              <a:rPr lang="en" sz="3000" b="1"/>
              <a:t>Emphasize Engagement</a:t>
            </a:r>
            <a:endParaRPr sz="3000" b="1"/>
          </a:p>
        </p:txBody>
      </p:sp>
      <p:sp>
        <p:nvSpPr>
          <p:cNvPr id="2739" name="Google Shape;2739;p43"/>
          <p:cNvSpPr txBox="1"/>
          <p:nvPr/>
        </p:nvSpPr>
        <p:spPr>
          <a:xfrm>
            <a:off x="5605025" y="2808875"/>
            <a:ext cx="6587100" cy="4049100"/>
          </a:xfrm>
          <a:prstGeom prst="rect">
            <a:avLst/>
          </a:prstGeom>
          <a:solidFill>
            <a:schemeClr val="dk2"/>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Make it a meaningful learning experience instead of students just going through the motions.</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Turn teaching into learning</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Community of Inquiry Model</a:t>
            </a:r>
            <a:endParaRPr sz="2400">
              <a:solidFill>
                <a:schemeClr val="accent2"/>
              </a:solidFill>
              <a:latin typeface="Sintony"/>
              <a:ea typeface="Sintony"/>
              <a:cs typeface="Sintony"/>
              <a:sym typeface="Sintony"/>
            </a:endParaRPr>
          </a:p>
        </p:txBody>
      </p:sp>
      <p:pic>
        <p:nvPicPr>
          <p:cNvPr id="2740" name="Google Shape;2740;p43"/>
          <p:cNvPicPr preferRelativeResize="0"/>
          <p:nvPr/>
        </p:nvPicPr>
        <p:blipFill>
          <a:blip r:embed="rId3">
            <a:alphaModFix/>
          </a:blip>
          <a:stretch>
            <a:fillRect/>
          </a:stretch>
        </p:blipFill>
        <p:spPr>
          <a:xfrm>
            <a:off x="7541488" y="4518550"/>
            <a:ext cx="2714175" cy="2412025"/>
          </a:xfrm>
          <a:prstGeom prst="rect">
            <a:avLst/>
          </a:prstGeom>
          <a:noFill/>
          <a:ln>
            <a:noFill/>
          </a:ln>
        </p:spPr>
      </p:pic>
      <p:sp>
        <p:nvSpPr>
          <p:cNvPr id="2741" name="Google Shape;2741;p43"/>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
        <p:nvSpPr>
          <p:cNvPr id="3" name="Star: 5 Points 2">
            <a:extLst>
              <a:ext uri="{FF2B5EF4-FFF2-40B4-BE49-F238E27FC236}">
                <a16:creationId xmlns:a16="http://schemas.microsoft.com/office/drawing/2014/main" id="{A6592CAA-4A1C-46EE-8547-E891080AE426}"/>
              </a:ext>
            </a:extLst>
          </p:cNvPr>
          <p:cNvSpPr/>
          <p:nvPr/>
        </p:nvSpPr>
        <p:spPr>
          <a:xfrm>
            <a:off x="8713081" y="5721650"/>
            <a:ext cx="474601" cy="440358"/>
          </a:xfrm>
          <a:prstGeom prst="star5">
            <a:avLst>
              <a:gd name="adj" fmla="val 18801"/>
              <a:gd name="hf" fmla="val 105146"/>
              <a:gd name="vf" fmla="val 110557"/>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6" name="Google Shape;2746;p44"/>
          <p:cNvSpPr txBox="1">
            <a:spLocks noGrp="1"/>
          </p:cNvSpPr>
          <p:nvPr>
            <p:ph type="title"/>
          </p:nvPr>
        </p:nvSpPr>
        <p:spPr>
          <a:xfrm>
            <a:off x="2741875" y="59337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Community of </a:t>
            </a:r>
            <a:br>
              <a:rPr lang="en"/>
            </a:br>
            <a:r>
              <a:rPr lang="en"/>
              <a:t>Inquiry Model</a:t>
            </a:r>
            <a:endParaRPr/>
          </a:p>
        </p:txBody>
      </p:sp>
      <p:sp>
        <p:nvSpPr>
          <p:cNvPr id="2747" name="Google Shape;2747;p44"/>
          <p:cNvSpPr txBox="1"/>
          <p:nvPr/>
        </p:nvSpPr>
        <p:spPr>
          <a:xfrm>
            <a:off x="10740000" y="6457800"/>
            <a:ext cx="1452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accent2"/>
                </a:solidFill>
                <a:latin typeface="Sintony"/>
                <a:ea typeface="Sintony"/>
                <a:cs typeface="Sintony"/>
                <a:sym typeface="Sintony"/>
                <a:hlinkClick r:id="rId3">
                  <a:extLst>
                    <a:ext uri="{A12FA001-AC4F-418D-AE19-62706E023703}">
                      <ahyp:hlinkClr xmlns:ahyp="http://schemas.microsoft.com/office/drawing/2018/hyperlinkcolor" val="tx"/>
                    </a:ext>
                  </a:extLst>
                </a:hlinkClick>
              </a:rPr>
              <a:t>Source</a:t>
            </a:r>
            <a:endParaRPr>
              <a:solidFill>
                <a:schemeClr val="accent2"/>
              </a:solidFill>
              <a:latin typeface="Sintony"/>
              <a:ea typeface="Sintony"/>
              <a:cs typeface="Sintony"/>
              <a:sym typeface="Sintony"/>
            </a:endParaRPr>
          </a:p>
        </p:txBody>
      </p:sp>
      <p:graphicFrame>
        <p:nvGraphicFramePr>
          <p:cNvPr id="2748" name="Google Shape;2748;p44"/>
          <p:cNvGraphicFramePr/>
          <p:nvPr/>
        </p:nvGraphicFramePr>
        <p:xfrm>
          <a:off x="952500" y="2472875"/>
          <a:ext cx="10287000" cy="3901320"/>
        </p:xfrm>
        <a:graphic>
          <a:graphicData uri="http://schemas.openxmlformats.org/drawingml/2006/table">
            <a:tbl>
              <a:tblPr>
                <a:noFill/>
                <a:tableStyleId>{C0F210FB-EFD0-4470-9879-2F0B654A6F88}</a:tableStyleId>
              </a:tblPr>
              <a:tblGrid>
                <a:gridCol w="2055200">
                  <a:extLst>
                    <a:ext uri="{9D8B030D-6E8A-4147-A177-3AD203B41FA5}">
                      <a16:colId xmlns:a16="http://schemas.microsoft.com/office/drawing/2014/main" val="20000"/>
                    </a:ext>
                  </a:extLst>
                </a:gridCol>
                <a:gridCol w="3758700">
                  <a:extLst>
                    <a:ext uri="{9D8B030D-6E8A-4147-A177-3AD203B41FA5}">
                      <a16:colId xmlns:a16="http://schemas.microsoft.com/office/drawing/2014/main" val="20001"/>
                    </a:ext>
                  </a:extLst>
                </a:gridCol>
                <a:gridCol w="4473100">
                  <a:extLst>
                    <a:ext uri="{9D8B030D-6E8A-4147-A177-3AD203B41FA5}">
                      <a16:colId xmlns:a16="http://schemas.microsoft.com/office/drawing/2014/main" val="20002"/>
                    </a:ext>
                  </a:extLst>
                </a:gridCol>
              </a:tblGrid>
              <a:tr h="406625">
                <a:tc>
                  <a:txBody>
                    <a:bodyPr/>
                    <a:lstStyle/>
                    <a:p>
                      <a:pPr marL="0" lvl="0" indent="0" algn="ctr" rtl="0">
                        <a:spcBef>
                          <a:spcPts val="0"/>
                        </a:spcBef>
                        <a:spcAft>
                          <a:spcPts val="0"/>
                        </a:spcAft>
                        <a:buNone/>
                      </a:pPr>
                      <a:endParaRPr sz="2600" b="1">
                        <a:solidFill>
                          <a:schemeClr val="dk2"/>
                        </a:solidFill>
                        <a:latin typeface="Sintony"/>
                        <a:ea typeface="Sintony"/>
                        <a:cs typeface="Sintony"/>
                        <a:sym typeface="Sintony"/>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400" b="1">
                          <a:solidFill>
                            <a:schemeClr val="dk2"/>
                          </a:solidFill>
                          <a:latin typeface="Sintony"/>
                          <a:ea typeface="Sintony"/>
                          <a:cs typeface="Sintony"/>
                          <a:sym typeface="Sintony"/>
                        </a:rPr>
                        <a:t>What?</a:t>
                      </a:r>
                      <a:endParaRPr sz="2400" b="1">
                        <a:solidFill>
                          <a:schemeClr val="dk2"/>
                        </a:solidFill>
                        <a:latin typeface="Sintony"/>
                        <a:ea typeface="Sintony"/>
                        <a:cs typeface="Sintony"/>
                        <a:sym typeface="Sinton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400" b="1">
                          <a:solidFill>
                            <a:schemeClr val="dk2"/>
                          </a:solidFill>
                          <a:latin typeface="Sintony"/>
                          <a:ea typeface="Sintony"/>
                          <a:cs typeface="Sintony"/>
                          <a:sym typeface="Sintony"/>
                        </a:rPr>
                        <a:t>How?</a:t>
                      </a:r>
                      <a:endParaRPr sz="2400" b="1">
                        <a:solidFill>
                          <a:schemeClr val="dk2"/>
                        </a:solidFill>
                        <a:latin typeface="Sintony"/>
                        <a:ea typeface="Sintony"/>
                        <a:cs typeface="Sintony"/>
                        <a:sym typeface="Sinton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2600" b="1">
                          <a:solidFill>
                            <a:schemeClr val="dk2"/>
                          </a:solidFill>
                          <a:latin typeface="Sintony"/>
                          <a:ea typeface="Sintony"/>
                          <a:cs typeface="Sintony"/>
                          <a:sym typeface="Sintony"/>
                        </a:rPr>
                        <a:t>Social Presence</a:t>
                      </a:r>
                      <a:endParaRPr sz="2600" b="1">
                        <a:solidFill>
                          <a:schemeClr val="dk2"/>
                        </a:solidFill>
                        <a:latin typeface="Sintony"/>
                        <a:ea typeface="Sintony"/>
                        <a:cs typeface="Sintony"/>
                        <a:sym typeface="Sintony"/>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a:solidFill>
                            <a:schemeClr val="dk2"/>
                          </a:solidFill>
                          <a:latin typeface="Sintony"/>
                          <a:ea typeface="Sintony"/>
                          <a:cs typeface="Sintony"/>
                          <a:sym typeface="Sintony"/>
                        </a:rPr>
                        <a:t>The ability to assert one’s beliefs, feelings, and personality to establish relationships, trust, and open communication on and offline.</a:t>
                      </a:r>
                      <a:endParaRPr>
                        <a:solidFill>
                          <a:schemeClr val="dk2"/>
                        </a:solidFill>
                        <a:latin typeface="Sintony"/>
                        <a:ea typeface="Sintony"/>
                        <a:cs typeface="Sintony"/>
                        <a:sym typeface="Sinton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a:solidFill>
                            <a:schemeClr val="dk2"/>
                          </a:solidFill>
                          <a:latin typeface="Sintony"/>
                          <a:ea typeface="Sintony"/>
                          <a:cs typeface="Sintony"/>
                          <a:sym typeface="Sintony"/>
                        </a:rPr>
                        <a:t>Build community with activities and icebreakers, encourage respectful discussion on and offline, and give learners time to work collaboratively on shared tasks. </a:t>
                      </a:r>
                      <a:endParaRPr>
                        <a:solidFill>
                          <a:schemeClr val="dk2"/>
                        </a:solidFill>
                        <a:latin typeface="Sintony"/>
                        <a:ea typeface="Sintony"/>
                        <a:cs typeface="Sintony"/>
                        <a:sym typeface="Sinton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2600" b="1">
                          <a:solidFill>
                            <a:schemeClr val="dk2"/>
                          </a:solidFill>
                          <a:latin typeface="Sintony"/>
                          <a:ea typeface="Sintony"/>
                          <a:cs typeface="Sintony"/>
                          <a:sym typeface="Sintony"/>
                        </a:rPr>
                        <a:t>Cognitive Presence</a:t>
                      </a:r>
                      <a:endParaRPr sz="2600" b="1">
                        <a:solidFill>
                          <a:schemeClr val="dk2"/>
                        </a:solidFill>
                        <a:latin typeface="Sintony"/>
                        <a:ea typeface="Sintony"/>
                        <a:cs typeface="Sintony"/>
                        <a:sym typeface="Sintony"/>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a:solidFill>
                            <a:schemeClr val="dk2"/>
                          </a:solidFill>
                          <a:latin typeface="Sintony"/>
                          <a:ea typeface="Sintony"/>
                          <a:cs typeface="Sintony"/>
                          <a:sym typeface="Sintony"/>
                        </a:rPr>
                        <a:t>The ability to construct meaning through a combination of individual experience and reflection then social negotiation and collaborative constructivism.</a:t>
                      </a:r>
                      <a:endParaRPr>
                        <a:solidFill>
                          <a:schemeClr val="dk2"/>
                        </a:solidFill>
                        <a:latin typeface="Sintony"/>
                        <a:ea typeface="Sintony"/>
                        <a:cs typeface="Sintony"/>
                        <a:sym typeface="Sinton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a:solidFill>
                            <a:schemeClr val="dk2"/>
                          </a:solidFill>
                          <a:latin typeface="Sintony"/>
                          <a:ea typeface="Sintony"/>
                          <a:cs typeface="Sintony"/>
                          <a:sym typeface="Sintony"/>
                        </a:rPr>
                        <a:t>Teach students how to work through the practical inquiry model-triggering event, exploration, integration, and resolution.</a:t>
                      </a:r>
                      <a:endParaRPr>
                        <a:solidFill>
                          <a:schemeClr val="dk2"/>
                        </a:solidFill>
                        <a:latin typeface="Sintony"/>
                        <a:ea typeface="Sintony"/>
                        <a:cs typeface="Sintony"/>
                        <a:sym typeface="Sinton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2600" b="1">
                          <a:solidFill>
                            <a:schemeClr val="dk2"/>
                          </a:solidFill>
                          <a:latin typeface="Sintony"/>
                          <a:ea typeface="Sintony"/>
                          <a:cs typeface="Sintony"/>
                          <a:sym typeface="Sintony"/>
                        </a:rPr>
                        <a:t>Teaching Presence</a:t>
                      </a:r>
                      <a:endParaRPr sz="2600" b="1">
                        <a:solidFill>
                          <a:schemeClr val="dk2"/>
                        </a:solidFill>
                        <a:latin typeface="Sintony"/>
                        <a:ea typeface="Sintony"/>
                        <a:cs typeface="Sintony"/>
                        <a:sym typeface="Sintony"/>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a:solidFill>
                            <a:schemeClr val="dk2"/>
                          </a:solidFill>
                          <a:latin typeface="Sintony"/>
                          <a:ea typeface="Sintony"/>
                          <a:cs typeface="Sintony"/>
                          <a:sym typeface="Sintony"/>
                        </a:rPr>
                        <a:t>The ability to design, facilitate, and direct the social and cognitive presence to achieve high-quality learning outcomes for students.</a:t>
                      </a:r>
                      <a:endParaRPr>
                        <a:solidFill>
                          <a:schemeClr val="dk2"/>
                        </a:solidFill>
                        <a:latin typeface="Sintony"/>
                        <a:ea typeface="Sintony"/>
                        <a:cs typeface="Sintony"/>
                        <a:sym typeface="Sinton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a:solidFill>
                            <a:schemeClr val="dk2"/>
                          </a:solidFill>
                          <a:latin typeface="Sintony"/>
                          <a:ea typeface="Sintony"/>
                          <a:cs typeface="Sintony"/>
                          <a:sym typeface="Sintony"/>
                        </a:rPr>
                        <a:t>Design online and offline learning to engage students in collaborative constructivism. Facilitate relationship building and provide individualized support. Guide the learning happening both on and offline. </a:t>
                      </a:r>
                      <a:endParaRPr>
                        <a:solidFill>
                          <a:schemeClr val="dk2"/>
                        </a:solidFill>
                        <a:latin typeface="Sintony"/>
                        <a:ea typeface="Sintony"/>
                        <a:cs typeface="Sintony"/>
                        <a:sym typeface="Sinton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bl>
          </a:graphicData>
        </a:graphic>
      </p:graphicFrame>
      <p:sp>
        <p:nvSpPr>
          <p:cNvPr id="2749" name="Google Shape;2749;p44"/>
          <p:cNvSpPr txBox="1"/>
          <p:nvPr/>
        </p:nvSpPr>
        <p:spPr>
          <a:xfrm>
            <a:off x="952500" y="6325925"/>
            <a:ext cx="633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Sintony"/>
                <a:ea typeface="Sintony"/>
                <a:cs typeface="Sintony"/>
                <a:sym typeface="Sintony"/>
                <a:hlinkClick r:id="rId4"/>
              </a:rPr>
              <a:t>Video Clip</a:t>
            </a:r>
            <a:endParaRPr>
              <a:latin typeface="Sintony"/>
              <a:ea typeface="Sintony"/>
              <a:cs typeface="Sintony"/>
              <a:sym typeface="Sinton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4" name="Google Shape;2754;p45"/>
          <p:cNvSpPr txBox="1">
            <a:spLocks noGrp="1"/>
          </p:cNvSpPr>
          <p:nvPr>
            <p:ph type="body" idx="1"/>
          </p:nvPr>
        </p:nvSpPr>
        <p:spPr>
          <a:xfrm>
            <a:off x="783100" y="2808875"/>
            <a:ext cx="4646700" cy="32832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AutoNum type="arabicPeriod" startAt="6"/>
            </a:pPr>
            <a:r>
              <a:rPr lang="en" sz="3000" b="1"/>
              <a:t>Decide What Goes Where</a:t>
            </a:r>
            <a:endParaRPr sz="3000" b="1"/>
          </a:p>
          <a:p>
            <a:pPr marL="457200" lvl="0" indent="-381000" algn="l" rtl="0">
              <a:spcBef>
                <a:spcPts val="0"/>
              </a:spcBef>
              <a:spcAft>
                <a:spcPts val="0"/>
              </a:spcAft>
              <a:buClr>
                <a:schemeClr val="accent2"/>
              </a:buClr>
              <a:buSzPts val="2400"/>
              <a:buAutoNum type="arabicPeriod" startAt="6"/>
            </a:pPr>
            <a:r>
              <a:rPr lang="en">
                <a:solidFill>
                  <a:schemeClr val="accent2"/>
                </a:solidFill>
              </a:rPr>
              <a:t>Emphasize Community</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Record Your Lectures</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Schedule </a:t>
            </a:r>
            <a:r>
              <a:rPr lang="en" b="1">
                <a:solidFill>
                  <a:schemeClr val="accent2"/>
                </a:solidFill>
              </a:rPr>
              <a:t>Everything</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Take a Closer Look</a:t>
            </a:r>
            <a:endParaRPr>
              <a:solidFill>
                <a:schemeClr val="accent2"/>
              </a:solidFill>
            </a:endParaRPr>
          </a:p>
        </p:txBody>
      </p:sp>
      <p:sp>
        <p:nvSpPr>
          <p:cNvPr id="2755" name="Google Shape;2755;p45"/>
          <p:cNvSpPr txBox="1"/>
          <p:nvPr/>
        </p:nvSpPr>
        <p:spPr>
          <a:xfrm>
            <a:off x="5605025" y="2757725"/>
            <a:ext cx="6587100" cy="4100100"/>
          </a:xfrm>
          <a:prstGeom prst="rect">
            <a:avLst/>
          </a:prstGeom>
          <a:solidFill>
            <a:schemeClr val="dk2"/>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What must be done in person?</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Where do students </a:t>
            </a:r>
            <a:endParaRPr sz="2400">
              <a:solidFill>
                <a:schemeClr val="accent2"/>
              </a:solidFill>
              <a:latin typeface="Sintony"/>
              <a:ea typeface="Sintony"/>
              <a:cs typeface="Sintony"/>
              <a:sym typeface="Sintony"/>
            </a:endParaRPr>
          </a:p>
          <a:p>
            <a:pPr marL="914400" lvl="1" indent="-355600" algn="l" rtl="0">
              <a:spcBef>
                <a:spcPts val="0"/>
              </a:spcBef>
              <a:spcAft>
                <a:spcPts val="0"/>
              </a:spcAft>
              <a:buClr>
                <a:schemeClr val="accent2"/>
              </a:buClr>
              <a:buSzPts val="2000"/>
              <a:buFont typeface="Sintony"/>
              <a:buChar char="○"/>
            </a:pPr>
            <a:r>
              <a:rPr lang="en" sz="2000">
                <a:solidFill>
                  <a:schemeClr val="accent2"/>
                </a:solidFill>
                <a:latin typeface="Sintony"/>
                <a:ea typeface="Sintony"/>
                <a:cs typeface="Sintony"/>
                <a:sym typeface="Sintony"/>
              </a:rPr>
              <a:t>struggle? </a:t>
            </a:r>
            <a:endParaRPr sz="2000">
              <a:solidFill>
                <a:schemeClr val="accent2"/>
              </a:solidFill>
              <a:latin typeface="Sintony"/>
              <a:ea typeface="Sintony"/>
              <a:cs typeface="Sintony"/>
              <a:sym typeface="Sintony"/>
            </a:endParaRPr>
          </a:p>
          <a:p>
            <a:pPr marL="914400" lvl="1" indent="-355600" algn="l" rtl="0">
              <a:spcBef>
                <a:spcPts val="0"/>
              </a:spcBef>
              <a:spcAft>
                <a:spcPts val="0"/>
              </a:spcAft>
              <a:buClr>
                <a:schemeClr val="accent2"/>
              </a:buClr>
              <a:buSzPts val="2000"/>
              <a:buFont typeface="Sintony"/>
              <a:buChar char="○"/>
            </a:pPr>
            <a:r>
              <a:rPr lang="en" sz="2000">
                <a:solidFill>
                  <a:schemeClr val="accent2"/>
                </a:solidFill>
                <a:latin typeface="Sintony"/>
                <a:ea typeface="Sintony"/>
                <a:cs typeface="Sintony"/>
                <a:sym typeface="Sintony"/>
              </a:rPr>
              <a:t>fail? </a:t>
            </a:r>
            <a:endParaRPr sz="2000">
              <a:solidFill>
                <a:schemeClr val="accent2"/>
              </a:solidFill>
              <a:latin typeface="Sintony"/>
              <a:ea typeface="Sintony"/>
              <a:cs typeface="Sintony"/>
              <a:sym typeface="Sintony"/>
            </a:endParaRPr>
          </a:p>
          <a:p>
            <a:pPr marL="914400" lvl="1" indent="-355600" algn="l" rtl="0">
              <a:spcBef>
                <a:spcPts val="0"/>
              </a:spcBef>
              <a:spcAft>
                <a:spcPts val="0"/>
              </a:spcAft>
              <a:buClr>
                <a:schemeClr val="accent2"/>
              </a:buClr>
              <a:buSzPts val="2000"/>
              <a:buFont typeface="Sintony"/>
              <a:buChar char="○"/>
            </a:pPr>
            <a:r>
              <a:rPr lang="en" sz="2000">
                <a:solidFill>
                  <a:schemeClr val="accent2"/>
                </a:solidFill>
                <a:latin typeface="Sintony"/>
                <a:ea typeface="Sintony"/>
                <a:cs typeface="Sintony"/>
                <a:sym typeface="Sintony"/>
              </a:rPr>
              <a:t>act bored?</a:t>
            </a:r>
            <a:endParaRPr sz="20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Balancing Online &amp; In-Class Activities</a:t>
            </a:r>
            <a:endParaRPr sz="24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Online </a:t>
            </a:r>
            <a:br>
              <a:rPr lang="en" sz="2400">
                <a:solidFill>
                  <a:schemeClr val="accent2"/>
                </a:solidFill>
                <a:latin typeface="Sintony"/>
                <a:ea typeface="Sintony"/>
                <a:cs typeface="Sintony"/>
                <a:sym typeface="Sintony"/>
              </a:rPr>
            </a:br>
            <a:r>
              <a:rPr lang="en" sz="2000">
                <a:solidFill>
                  <a:schemeClr val="accent2"/>
                </a:solidFill>
                <a:latin typeface="Sintony"/>
                <a:ea typeface="Sintony"/>
                <a:cs typeface="Sintony"/>
                <a:sym typeface="Sintony"/>
              </a:rPr>
              <a:t>(watching lecture videos, writing, project work)</a:t>
            </a:r>
            <a:endParaRPr sz="20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In-Person </a:t>
            </a:r>
            <a:br>
              <a:rPr lang="en" sz="2400">
                <a:solidFill>
                  <a:schemeClr val="accent2"/>
                </a:solidFill>
                <a:latin typeface="Sintony"/>
                <a:ea typeface="Sintony"/>
                <a:cs typeface="Sintony"/>
                <a:sym typeface="Sintony"/>
              </a:rPr>
            </a:br>
            <a:r>
              <a:rPr lang="en" sz="2000">
                <a:solidFill>
                  <a:schemeClr val="accent2"/>
                </a:solidFill>
                <a:latin typeface="Sintony"/>
                <a:ea typeface="Sintony"/>
                <a:cs typeface="Sintony"/>
                <a:sym typeface="Sintony"/>
              </a:rPr>
              <a:t>(teamwork, practicing, playing challenge games)</a:t>
            </a:r>
            <a:endParaRPr sz="2000">
              <a:solidFill>
                <a:schemeClr val="accent2"/>
              </a:solidFill>
              <a:latin typeface="Sintony"/>
              <a:ea typeface="Sintony"/>
              <a:cs typeface="Sintony"/>
              <a:sym typeface="Sintony"/>
            </a:endParaRPr>
          </a:p>
        </p:txBody>
      </p:sp>
      <p:sp>
        <p:nvSpPr>
          <p:cNvPr id="2756" name="Google Shape;2756;p45"/>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2761" name="Google Shape;2761;p46"/>
          <p:cNvSpPr/>
          <p:nvPr/>
        </p:nvSpPr>
        <p:spPr>
          <a:xfrm>
            <a:off x="-50" y="3963850"/>
            <a:ext cx="12192000" cy="2943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6"/>
          <p:cNvSpPr txBox="1">
            <a:spLocks noGrp="1"/>
          </p:cNvSpPr>
          <p:nvPr>
            <p:ph type="title"/>
          </p:nvPr>
        </p:nvSpPr>
        <p:spPr>
          <a:xfrm>
            <a:off x="433300" y="355900"/>
            <a:ext cx="11121000" cy="918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What students do…</a:t>
            </a:r>
            <a:endParaRPr/>
          </a:p>
        </p:txBody>
      </p:sp>
      <p:sp>
        <p:nvSpPr>
          <p:cNvPr id="2763" name="Google Shape;2763;p46"/>
          <p:cNvSpPr/>
          <p:nvPr/>
        </p:nvSpPr>
        <p:spPr>
          <a:xfrm>
            <a:off x="387790" y="1868829"/>
            <a:ext cx="1138500" cy="11775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accent2"/>
                </a:solidFill>
                <a:latin typeface="Lato"/>
                <a:ea typeface="Lato"/>
                <a:cs typeface="Lato"/>
                <a:sym typeface="Lato"/>
              </a:rPr>
              <a:t>Before Class</a:t>
            </a:r>
            <a:endParaRPr sz="1600">
              <a:solidFill>
                <a:schemeClr val="accent2"/>
              </a:solidFill>
            </a:endParaRPr>
          </a:p>
        </p:txBody>
      </p:sp>
      <p:sp>
        <p:nvSpPr>
          <p:cNvPr id="2764" name="Google Shape;2764;p46"/>
          <p:cNvSpPr/>
          <p:nvPr/>
        </p:nvSpPr>
        <p:spPr>
          <a:xfrm>
            <a:off x="387811" y="4799128"/>
            <a:ext cx="1138500" cy="11775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500" b="1">
                <a:solidFill>
                  <a:schemeClr val="accent1"/>
                </a:solidFill>
                <a:latin typeface="Lato"/>
                <a:ea typeface="Lato"/>
                <a:cs typeface="Lato"/>
                <a:sym typeface="Lato"/>
              </a:rPr>
              <a:t>During Class</a:t>
            </a:r>
            <a:endParaRPr sz="1500">
              <a:solidFill>
                <a:schemeClr val="accent1"/>
              </a:solidFill>
            </a:endParaRPr>
          </a:p>
        </p:txBody>
      </p:sp>
      <p:sp>
        <p:nvSpPr>
          <p:cNvPr id="2765" name="Google Shape;2765;p46"/>
          <p:cNvSpPr txBox="1"/>
          <p:nvPr/>
        </p:nvSpPr>
        <p:spPr>
          <a:xfrm>
            <a:off x="2025475" y="1441625"/>
            <a:ext cx="4326000" cy="2031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FFCB25"/>
              </a:buClr>
              <a:buSzPts val="2400"/>
              <a:buFont typeface="Sintony"/>
              <a:buChar char="●"/>
            </a:pPr>
            <a:r>
              <a:rPr lang="en" sz="2400">
                <a:solidFill>
                  <a:srgbClr val="FFCB25"/>
                </a:solidFill>
                <a:latin typeface="Sintony"/>
                <a:ea typeface="Sintony"/>
                <a:cs typeface="Sintony"/>
                <a:sym typeface="Sintony"/>
              </a:rPr>
              <a:t>Watch an online lecture</a:t>
            </a:r>
            <a:endParaRPr sz="2400">
              <a:solidFill>
                <a:srgbClr val="FFCB25"/>
              </a:solidFill>
              <a:latin typeface="Sintony"/>
              <a:ea typeface="Sintony"/>
              <a:cs typeface="Sintony"/>
              <a:sym typeface="Sintony"/>
            </a:endParaRPr>
          </a:p>
          <a:p>
            <a:pPr marL="457200" lvl="0" indent="-381000" algn="l" rtl="0">
              <a:spcBef>
                <a:spcPts val="0"/>
              </a:spcBef>
              <a:spcAft>
                <a:spcPts val="0"/>
              </a:spcAft>
              <a:buClr>
                <a:srgbClr val="FFCB25"/>
              </a:buClr>
              <a:buSzPts val="2400"/>
              <a:buFont typeface="Sintony"/>
              <a:buChar char="●"/>
            </a:pPr>
            <a:r>
              <a:rPr lang="en" sz="2400">
                <a:solidFill>
                  <a:srgbClr val="FFCB25"/>
                </a:solidFill>
                <a:latin typeface="Sintony"/>
                <a:ea typeface="Sintony"/>
                <a:cs typeface="Sintony"/>
                <a:sym typeface="Sintony"/>
              </a:rPr>
              <a:t>Review online course material</a:t>
            </a:r>
            <a:endParaRPr sz="2400">
              <a:solidFill>
                <a:srgbClr val="FFCB25"/>
              </a:solidFill>
              <a:latin typeface="Sintony"/>
              <a:ea typeface="Sintony"/>
              <a:cs typeface="Sintony"/>
              <a:sym typeface="Sintony"/>
            </a:endParaRPr>
          </a:p>
          <a:p>
            <a:pPr marL="457200" lvl="0" indent="-381000" algn="l" rtl="0">
              <a:spcBef>
                <a:spcPts val="0"/>
              </a:spcBef>
              <a:spcAft>
                <a:spcPts val="0"/>
              </a:spcAft>
              <a:buClr>
                <a:srgbClr val="FFCB25"/>
              </a:buClr>
              <a:buSzPts val="2400"/>
              <a:buFont typeface="Sintony"/>
              <a:buChar char="●"/>
            </a:pPr>
            <a:r>
              <a:rPr lang="en" sz="2400">
                <a:solidFill>
                  <a:srgbClr val="FFCB25"/>
                </a:solidFill>
                <a:latin typeface="Sintony"/>
                <a:ea typeface="Sintony"/>
                <a:cs typeface="Sintony"/>
                <a:sym typeface="Sintony"/>
              </a:rPr>
              <a:t>Read physical or digital texts</a:t>
            </a:r>
            <a:endParaRPr sz="2400">
              <a:solidFill>
                <a:srgbClr val="FFCB25"/>
              </a:solidFill>
              <a:latin typeface="Sintony"/>
              <a:ea typeface="Sintony"/>
              <a:cs typeface="Sintony"/>
              <a:sym typeface="Sintony"/>
            </a:endParaRPr>
          </a:p>
        </p:txBody>
      </p:sp>
      <p:sp>
        <p:nvSpPr>
          <p:cNvPr id="2766" name="Google Shape;2766;p46"/>
          <p:cNvSpPr txBox="1"/>
          <p:nvPr/>
        </p:nvSpPr>
        <p:spPr>
          <a:xfrm>
            <a:off x="2025475" y="4371925"/>
            <a:ext cx="4326000" cy="2401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Skill practice (guided or unguided by the teacher)</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In-person, face-to-face discussion with peers</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Debate</a:t>
            </a:r>
            <a:endParaRPr sz="2400">
              <a:solidFill>
                <a:schemeClr val="accent2"/>
              </a:solidFill>
              <a:latin typeface="Sintony"/>
              <a:ea typeface="Sintony"/>
              <a:cs typeface="Sintony"/>
              <a:sym typeface="Sintony"/>
            </a:endParaRPr>
          </a:p>
        </p:txBody>
      </p:sp>
      <p:sp>
        <p:nvSpPr>
          <p:cNvPr id="2767" name="Google Shape;2767;p46"/>
          <p:cNvSpPr txBox="1"/>
          <p:nvPr/>
        </p:nvSpPr>
        <p:spPr>
          <a:xfrm>
            <a:off x="6550250" y="1441625"/>
            <a:ext cx="4326000" cy="1293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FFCB25"/>
              </a:buClr>
              <a:buSzPts val="2400"/>
              <a:buFont typeface="Sintony"/>
              <a:buChar char="●"/>
            </a:pPr>
            <a:r>
              <a:rPr lang="en" sz="2400">
                <a:solidFill>
                  <a:srgbClr val="FFCB25"/>
                </a:solidFill>
                <a:latin typeface="Sintony"/>
                <a:ea typeface="Sintony"/>
                <a:cs typeface="Sintony"/>
                <a:sym typeface="Sintony"/>
              </a:rPr>
              <a:t>Participate in an online discussion</a:t>
            </a:r>
            <a:endParaRPr sz="2400">
              <a:solidFill>
                <a:srgbClr val="FFCB25"/>
              </a:solidFill>
              <a:latin typeface="Sintony"/>
              <a:ea typeface="Sintony"/>
              <a:cs typeface="Sintony"/>
              <a:sym typeface="Sintony"/>
            </a:endParaRPr>
          </a:p>
          <a:p>
            <a:pPr marL="457200" lvl="0" indent="-381000" algn="l" rtl="0">
              <a:spcBef>
                <a:spcPts val="0"/>
              </a:spcBef>
              <a:spcAft>
                <a:spcPts val="0"/>
              </a:spcAft>
              <a:buClr>
                <a:srgbClr val="FFCB25"/>
              </a:buClr>
              <a:buSzPts val="2400"/>
              <a:buFont typeface="Sintony"/>
              <a:buChar char="●"/>
            </a:pPr>
            <a:r>
              <a:rPr lang="en" sz="2400">
                <a:solidFill>
                  <a:srgbClr val="FFCB25"/>
                </a:solidFill>
                <a:latin typeface="Sintony"/>
                <a:ea typeface="Sintony"/>
                <a:cs typeface="Sintony"/>
                <a:sym typeface="Sintony"/>
              </a:rPr>
              <a:t>Perform research</a:t>
            </a:r>
            <a:endParaRPr sz="2400">
              <a:solidFill>
                <a:srgbClr val="FFCB25"/>
              </a:solidFill>
              <a:latin typeface="Sintony"/>
              <a:ea typeface="Sintony"/>
              <a:cs typeface="Sintony"/>
              <a:sym typeface="Sintony"/>
            </a:endParaRPr>
          </a:p>
        </p:txBody>
      </p:sp>
      <p:sp>
        <p:nvSpPr>
          <p:cNvPr id="2768" name="Google Shape;2768;p46"/>
          <p:cNvSpPr txBox="1"/>
          <p:nvPr/>
        </p:nvSpPr>
        <p:spPr>
          <a:xfrm>
            <a:off x="6550250" y="4458225"/>
            <a:ext cx="5485800" cy="1662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Presentations</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Station learning</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Lab experiments</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Peer assessment and review</a:t>
            </a:r>
            <a:endParaRPr sz="2400">
              <a:solidFill>
                <a:schemeClr val="accent2"/>
              </a:solidFill>
              <a:latin typeface="Sintony"/>
              <a:ea typeface="Sintony"/>
              <a:cs typeface="Sintony"/>
              <a:sym typeface="Sinton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2"/>
        <p:cNvGrpSpPr/>
        <p:nvPr/>
      </p:nvGrpSpPr>
      <p:grpSpPr>
        <a:xfrm>
          <a:off x="0" y="0"/>
          <a:ext cx="0" cy="0"/>
          <a:chOff x="0" y="0"/>
          <a:chExt cx="0" cy="0"/>
        </a:xfrm>
      </p:grpSpPr>
      <p:sp>
        <p:nvSpPr>
          <p:cNvPr id="2773" name="Google Shape;2773;p47"/>
          <p:cNvSpPr txBox="1">
            <a:spLocks noGrp="1"/>
          </p:cNvSpPr>
          <p:nvPr>
            <p:ph type="body" idx="1"/>
          </p:nvPr>
        </p:nvSpPr>
        <p:spPr>
          <a:xfrm>
            <a:off x="783100" y="2808875"/>
            <a:ext cx="4646700" cy="3283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AutoNum type="arabicPeriod" startAt="6"/>
            </a:pPr>
            <a:r>
              <a:rPr lang="en">
                <a:solidFill>
                  <a:schemeClr val="accent2"/>
                </a:solidFill>
              </a:rPr>
              <a:t>Decide What Goes Where</a:t>
            </a:r>
            <a:endParaRPr>
              <a:solidFill>
                <a:schemeClr val="accent2"/>
              </a:solidFill>
            </a:endParaRPr>
          </a:p>
          <a:p>
            <a:pPr marL="457200" lvl="0" indent="-419100" algn="l" rtl="0">
              <a:spcBef>
                <a:spcPts val="0"/>
              </a:spcBef>
              <a:spcAft>
                <a:spcPts val="0"/>
              </a:spcAft>
              <a:buSzPts val="3000"/>
              <a:buAutoNum type="arabicPeriod" startAt="6"/>
            </a:pPr>
            <a:r>
              <a:rPr lang="en" sz="3000" b="1"/>
              <a:t>Emphasize Community</a:t>
            </a:r>
            <a:endParaRPr sz="3000" b="1"/>
          </a:p>
          <a:p>
            <a:pPr marL="457200" lvl="0" indent="-381000" algn="l" rtl="0">
              <a:spcBef>
                <a:spcPts val="0"/>
              </a:spcBef>
              <a:spcAft>
                <a:spcPts val="0"/>
              </a:spcAft>
              <a:buClr>
                <a:schemeClr val="accent2"/>
              </a:buClr>
              <a:buSzPts val="2400"/>
              <a:buAutoNum type="arabicPeriod" startAt="6"/>
            </a:pPr>
            <a:r>
              <a:rPr lang="en">
                <a:solidFill>
                  <a:schemeClr val="accent2"/>
                </a:solidFill>
              </a:rPr>
              <a:t>Record Your Lectures</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Schedule </a:t>
            </a:r>
            <a:r>
              <a:rPr lang="en" b="1">
                <a:solidFill>
                  <a:schemeClr val="accent2"/>
                </a:solidFill>
              </a:rPr>
              <a:t>Everything</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Take a Closer Look</a:t>
            </a:r>
            <a:endParaRPr>
              <a:solidFill>
                <a:schemeClr val="accent2"/>
              </a:solidFill>
            </a:endParaRPr>
          </a:p>
        </p:txBody>
      </p:sp>
      <p:sp>
        <p:nvSpPr>
          <p:cNvPr id="2774" name="Google Shape;2774;p47"/>
          <p:cNvSpPr txBox="1"/>
          <p:nvPr/>
        </p:nvSpPr>
        <p:spPr>
          <a:xfrm>
            <a:off x="5605025" y="2808875"/>
            <a:ext cx="6587100" cy="4049100"/>
          </a:xfrm>
          <a:prstGeom prst="rect">
            <a:avLst/>
          </a:prstGeom>
          <a:solidFill>
            <a:schemeClr val="dk2"/>
          </a:solid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What are my students doing?</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How are they connecting?</a:t>
            </a:r>
          </a:p>
          <a:p>
            <a:pPr marL="457200" lvl="5" indent="-381000">
              <a:buClr>
                <a:schemeClr val="accent2"/>
              </a:buClr>
              <a:buSzPts val="2400"/>
              <a:buFont typeface="Sintony"/>
              <a:buChar char="●"/>
            </a:pPr>
            <a:endParaRPr lang="en" sz="2400">
              <a:solidFill>
                <a:schemeClr val="accent2"/>
              </a:solidFill>
              <a:latin typeface="Sintony"/>
              <a:ea typeface="Sintony"/>
              <a:cs typeface="Sintony"/>
              <a:sym typeface="Sintony"/>
            </a:endParaRPr>
          </a:p>
        </p:txBody>
      </p:sp>
      <p:grpSp>
        <p:nvGrpSpPr>
          <p:cNvPr id="2775" name="Google Shape;2775;p47"/>
          <p:cNvGrpSpPr/>
          <p:nvPr/>
        </p:nvGrpSpPr>
        <p:grpSpPr>
          <a:xfrm>
            <a:off x="7015494" y="5071632"/>
            <a:ext cx="1136622" cy="1314626"/>
            <a:chOff x="6435300" y="2742175"/>
            <a:chExt cx="266325" cy="232875"/>
          </a:xfrm>
        </p:grpSpPr>
        <p:sp>
          <p:nvSpPr>
            <p:cNvPr id="2776" name="Google Shape;2776;p47"/>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77" name="Google Shape;2777;p47"/>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778" name="Google Shape;2778;p47"/>
          <p:cNvGrpSpPr/>
          <p:nvPr/>
        </p:nvGrpSpPr>
        <p:grpSpPr>
          <a:xfrm flipH="1">
            <a:off x="9737831" y="5071632"/>
            <a:ext cx="1136622" cy="1314626"/>
            <a:chOff x="6435300" y="2742175"/>
            <a:chExt cx="266325" cy="232875"/>
          </a:xfrm>
        </p:grpSpPr>
        <p:sp>
          <p:nvSpPr>
            <p:cNvPr id="2779" name="Google Shape;2779;p47"/>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80" name="Google Shape;2780;p47"/>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781" name="Google Shape;2781;p47"/>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5"/>
        <p:cNvGrpSpPr/>
        <p:nvPr/>
      </p:nvGrpSpPr>
      <p:grpSpPr>
        <a:xfrm>
          <a:off x="0" y="0"/>
          <a:ext cx="0" cy="0"/>
          <a:chOff x="0" y="0"/>
          <a:chExt cx="0" cy="0"/>
        </a:xfrm>
      </p:grpSpPr>
      <p:sp>
        <p:nvSpPr>
          <p:cNvPr id="2786" name="Google Shape;2786;p48"/>
          <p:cNvSpPr txBox="1">
            <a:spLocks noGrp="1"/>
          </p:cNvSpPr>
          <p:nvPr>
            <p:ph type="body" idx="1"/>
          </p:nvPr>
        </p:nvSpPr>
        <p:spPr>
          <a:xfrm>
            <a:off x="783100" y="2808875"/>
            <a:ext cx="4646700" cy="3283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AutoNum type="arabicPeriod" startAt="6"/>
            </a:pPr>
            <a:r>
              <a:rPr lang="en">
                <a:solidFill>
                  <a:schemeClr val="accent2"/>
                </a:solidFill>
              </a:rPr>
              <a:t>Decide What Goes Where</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Emphasize Community</a:t>
            </a:r>
            <a:endParaRPr>
              <a:solidFill>
                <a:schemeClr val="accent2"/>
              </a:solidFill>
            </a:endParaRPr>
          </a:p>
          <a:p>
            <a:pPr marL="457200" lvl="0" indent="-419100" algn="l" rtl="0">
              <a:spcBef>
                <a:spcPts val="0"/>
              </a:spcBef>
              <a:spcAft>
                <a:spcPts val="0"/>
              </a:spcAft>
              <a:buSzPts val="3000"/>
              <a:buAutoNum type="arabicPeriod" startAt="6"/>
            </a:pPr>
            <a:r>
              <a:rPr lang="en" sz="3000" b="1"/>
              <a:t>Record Your Lectures</a:t>
            </a:r>
            <a:endParaRPr sz="3000" b="1"/>
          </a:p>
          <a:p>
            <a:pPr marL="457200" lvl="0" indent="-381000" algn="l" rtl="0">
              <a:spcBef>
                <a:spcPts val="0"/>
              </a:spcBef>
              <a:spcAft>
                <a:spcPts val="0"/>
              </a:spcAft>
              <a:buClr>
                <a:schemeClr val="accent2"/>
              </a:buClr>
              <a:buSzPts val="2400"/>
              <a:buAutoNum type="arabicPeriod" startAt="6"/>
            </a:pPr>
            <a:r>
              <a:rPr lang="en">
                <a:solidFill>
                  <a:schemeClr val="accent2"/>
                </a:solidFill>
              </a:rPr>
              <a:t>Schedule </a:t>
            </a:r>
            <a:r>
              <a:rPr lang="en" b="1">
                <a:solidFill>
                  <a:schemeClr val="accent2"/>
                </a:solidFill>
              </a:rPr>
              <a:t>Everything</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Take a Closer Look</a:t>
            </a:r>
            <a:endParaRPr>
              <a:solidFill>
                <a:schemeClr val="accent2"/>
              </a:solidFill>
            </a:endParaRPr>
          </a:p>
        </p:txBody>
      </p:sp>
      <p:sp>
        <p:nvSpPr>
          <p:cNvPr id="2787" name="Google Shape;2787;p48"/>
          <p:cNvSpPr txBox="1"/>
          <p:nvPr/>
        </p:nvSpPr>
        <p:spPr>
          <a:xfrm>
            <a:off x="5605025" y="2808875"/>
            <a:ext cx="6587100" cy="40491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2"/>
                </a:solidFill>
                <a:latin typeface="Sintony"/>
                <a:ea typeface="Sintony"/>
                <a:cs typeface="Sintony"/>
                <a:sym typeface="Sintony"/>
              </a:rPr>
              <a:t>Online work makes class time more productive</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Mini lectures - one concept/idea</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Pre-work before coming to class</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Make mini lectures short (5-15 min.)</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Doesn’t have to be perfect!</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Use other resources</a:t>
            </a:r>
            <a:br>
              <a:rPr lang="en" sz="2400">
                <a:solidFill>
                  <a:schemeClr val="accent2"/>
                </a:solidFill>
                <a:latin typeface="Sintony"/>
                <a:ea typeface="Sintony"/>
                <a:cs typeface="Sintony"/>
                <a:sym typeface="Sintony"/>
              </a:rPr>
            </a:br>
            <a:r>
              <a:rPr lang="en" sz="2000">
                <a:solidFill>
                  <a:schemeClr val="accent2"/>
                </a:solidFill>
                <a:latin typeface="Sintony"/>
                <a:ea typeface="Sintony"/>
                <a:cs typeface="Sintony"/>
                <a:sym typeface="Sintony"/>
              </a:rPr>
              <a:t>(LinkedIn Learning, SolidProfessor, etc.)</a:t>
            </a:r>
            <a:endParaRPr sz="2000">
              <a:solidFill>
                <a:schemeClr val="accent2"/>
              </a:solidFill>
              <a:latin typeface="Sintony"/>
              <a:ea typeface="Sintony"/>
              <a:cs typeface="Sintony"/>
              <a:sym typeface="Sintony"/>
            </a:endParaRPr>
          </a:p>
        </p:txBody>
      </p:sp>
      <p:sp>
        <p:nvSpPr>
          <p:cNvPr id="2788" name="Google Shape;2788;p48"/>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sp>
        <p:nvSpPr>
          <p:cNvPr id="2793" name="Google Shape;2793;p49"/>
          <p:cNvSpPr txBox="1">
            <a:spLocks noGrp="1"/>
          </p:cNvSpPr>
          <p:nvPr>
            <p:ph type="body" idx="1"/>
          </p:nvPr>
        </p:nvSpPr>
        <p:spPr>
          <a:xfrm>
            <a:off x="783100" y="2808875"/>
            <a:ext cx="4646700" cy="3283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AutoNum type="arabicPeriod" startAt="6"/>
            </a:pPr>
            <a:r>
              <a:rPr lang="en">
                <a:solidFill>
                  <a:schemeClr val="accent2"/>
                </a:solidFill>
              </a:rPr>
              <a:t>Decide What Goes Where</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Emphasize Community</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Record Your Lectures</a:t>
            </a:r>
            <a:endParaRPr>
              <a:solidFill>
                <a:schemeClr val="accent2"/>
              </a:solidFill>
            </a:endParaRPr>
          </a:p>
          <a:p>
            <a:pPr marL="457200" lvl="0" indent="-419100" algn="l" rtl="0">
              <a:spcBef>
                <a:spcPts val="0"/>
              </a:spcBef>
              <a:spcAft>
                <a:spcPts val="0"/>
              </a:spcAft>
              <a:buSzPts val="3000"/>
              <a:buAutoNum type="arabicPeriod" startAt="6"/>
            </a:pPr>
            <a:r>
              <a:rPr lang="en" sz="3000" b="1"/>
              <a:t>Schedule Everything</a:t>
            </a:r>
            <a:endParaRPr sz="3000" b="1"/>
          </a:p>
          <a:p>
            <a:pPr marL="457200" lvl="0" indent="-381000" algn="l" rtl="0">
              <a:spcBef>
                <a:spcPts val="0"/>
              </a:spcBef>
              <a:spcAft>
                <a:spcPts val="0"/>
              </a:spcAft>
              <a:buClr>
                <a:schemeClr val="accent2"/>
              </a:buClr>
              <a:buSzPts val="2400"/>
              <a:buAutoNum type="arabicPeriod" startAt="6"/>
            </a:pPr>
            <a:r>
              <a:rPr lang="en">
                <a:solidFill>
                  <a:schemeClr val="accent2"/>
                </a:solidFill>
              </a:rPr>
              <a:t>Take a Closer Look</a:t>
            </a:r>
            <a:endParaRPr>
              <a:solidFill>
                <a:schemeClr val="accent2"/>
              </a:solidFill>
            </a:endParaRPr>
          </a:p>
        </p:txBody>
      </p:sp>
      <p:sp>
        <p:nvSpPr>
          <p:cNvPr id="2794" name="Google Shape;2794;p49"/>
          <p:cNvSpPr txBox="1"/>
          <p:nvPr/>
        </p:nvSpPr>
        <p:spPr>
          <a:xfrm>
            <a:off x="5605025" y="2808875"/>
            <a:ext cx="6587100" cy="4049100"/>
          </a:xfrm>
          <a:prstGeom prst="rect">
            <a:avLst/>
          </a:prstGeom>
          <a:solidFill>
            <a:schemeClr val="dk2"/>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Put </a:t>
            </a:r>
            <a:r>
              <a:rPr lang="en" sz="2400" b="1" u="sng">
                <a:solidFill>
                  <a:schemeClr val="accent2"/>
                </a:solidFill>
                <a:latin typeface="Sintony"/>
                <a:ea typeface="Sintony"/>
                <a:cs typeface="Sintony"/>
                <a:sym typeface="Sintony"/>
              </a:rPr>
              <a:t>everything</a:t>
            </a:r>
            <a:r>
              <a:rPr lang="en" sz="2400">
                <a:solidFill>
                  <a:schemeClr val="accent2"/>
                </a:solidFill>
                <a:latin typeface="Sintony"/>
                <a:ea typeface="Sintony"/>
                <a:cs typeface="Sintony"/>
                <a:sym typeface="Sintony"/>
              </a:rPr>
              <a:t> in the syllabus</a:t>
            </a:r>
            <a:endParaRPr sz="2400" i="1">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Include week-by-week plan </a:t>
            </a:r>
            <a:r>
              <a:rPr lang="en" sz="2400" i="1">
                <a:solidFill>
                  <a:schemeClr val="accent2"/>
                </a:solidFill>
                <a:latin typeface="Sintony"/>
                <a:ea typeface="Sintony"/>
                <a:cs typeface="Sintony"/>
                <a:sym typeface="Sintony"/>
              </a:rPr>
              <a:t>*</a:t>
            </a:r>
            <a:endParaRPr sz="24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Both in-person and online plans</a:t>
            </a:r>
            <a:endParaRPr sz="24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Give time estimates</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Show every due date and assignment</a:t>
            </a:r>
            <a:endParaRPr sz="2400">
              <a:solidFill>
                <a:schemeClr val="accent2"/>
              </a:solidFill>
              <a:latin typeface="Sintony"/>
              <a:ea typeface="Sintony"/>
              <a:cs typeface="Sintony"/>
              <a:sym typeface="Sintony"/>
            </a:endParaRPr>
          </a:p>
          <a:p>
            <a:pPr marL="0" lvl="0" indent="0" algn="l" rtl="0">
              <a:spcBef>
                <a:spcPts val="0"/>
              </a:spcBef>
              <a:spcAft>
                <a:spcPts val="0"/>
              </a:spcAft>
              <a:buNone/>
            </a:pPr>
            <a:endParaRPr sz="2400">
              <a:solidFill>
                <a:schemeClr val="accent2"/>
              </a:solidFill>
              <a:latin typeface="Sintony"/>
              <a:ea typeface="Sintony"/>
              <a:cs typeface="Sintony"/>
              <a:sym typeface="Sintony"/>
            </a:endParaRPr>
          </a:p>
          <a:p>
            <a:pPr marL="0" lvl="0" indent="0" algn="l" rtl="0">
              <a:spcBef>
                <a:spcPts val="0"/>
              </a:spcBef>
              <a:spcAft>
                <a:spcPts val="0"/>
              </a:spcAft>
              <a:buNone/>
            </a:pPr>
            <a:r>
              <a:rPr lang="en" sz="2000" i="1">
                <a:solidFill>
                  <a:schemeClr val="accent2"/>
                </a:solidFill>
                <a:latin typeface="Sintony"/>
                <a:ea typeface="Sintony"/>
                <a:cs typeface="Sintony"/>
                <a:sym typeface="Sintony"/>
              </a:rPr>
              <a:t>* If you are using iLearn, you can have all of your materials, assignments, etc. mapped out and use </a:t>
            </a:r>
            <a:r>
              <a:rPr lang="en" sz="2000" i="1" u="sng">
                <a:solidFill>
                  <a:schemeClr val="accent2"/>
                </a:solidFill>
                <a:latin typeface="Sintony"/>
                <a:ea typeface="Sintony"/>
                <a:cs typeface="Sintony"/>
                <a:sym typeface="Sintony"/>
                <a:hlinkClick r:id="rId3">
                  <a:extLst>
                    <a:ext uri="{A12FA001-AC4F-418D-AE19-62706E023703}">
                      <ahyp:hlinkClr xmlns:ahyp="http://schemas.microsoft.com/office/drawing/2018/hyperlinkcolor" val="tx"/>
                    </a:ext>
                  </a:extLst>
                </a:hlinkClick>
              </a:rPr>
              <a:t>release conditions</a:t>
            </a:r>
            <a:r>
              <a:rPr lang="en" sz="2000" i="1">
                <a:solidFill>
                  <a:schemeClr val="accent2"/>
                </a:solidFill>
                <a:latin typeface="Sintony"/>
                <a:ea typeface="Sintony"/>
                <a:cs typeface="Sintony"/>
                <a:sym typeface="Sintony"/>
                <a:hlinkClick r:id="rId3">
                  <a:extLst>
                    <a:ext uri="{A12FA001-AC4F-418D-AE19-62706E023703}">
                      <ahyp:hlinkClr xmlns:ahyp="http://schemas.microsoft.com/office/drawing/2018/hyperlinkcolor" val="tx"/>
                    </a:ext>
                  </a:extLst>
                </a:hlinkClick>
              </a:rPr>
              <a:t> </a:t>
            </a:r>
            <a:r>
              <a:rPr lang="en" sz="2000" i="1">
                <a:solidFill>
                  <a:schemeClr val="accent2"/>
                </a:solidFill>
                <a:latin typeface="Sintony"/>
                <a:ea typeface="Sintony"/>
                <a:cs typeface="Sintony"/>
                <a:sym typeface="Sintony"/>
              </a:rPr>
              <a:t>to pace student access. </a:t>
            </a:r>
            <a:endParaRPr sz="2000" i="1">
              <a:solidFill>
                <a:schemeClr val="accent2"/>
              </a:solidFill>
              <a:latin typeface="Sintony"/>
              <a:ea typeface="Sintony"/>
              <a:cs typeface="Sintony"/>
              <a:sym typeface="Sintony"/>
            </a:endParaRPr>
          </a:p>
        </p:txBody>
      </p:sp>
      <p:sp>
        <p:nvSpPr>
          <p:cNvPr id="2795" name="Google Shape;2795;p49"/>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9"/>
        <p:cNvGrpSpPr/>
        <p:nvPr/>
      </p:nvGrpSpPr>
      <p:grpSpPr>
        <a:xfrm>
          <a:off x="0" y="0"/>
          <a:ext cx="0" cy="0"/>
          <a:chOff x="0" y="0"/>
          <a:chExt cx="0" cy="0"/>
        </a:xfrm>
      </p:grpSpPr>
      <p:sp>
        <p:nvSpPr>
          <p:cNvPr id="2800" name="Google Shape;2800;p50"/>
          <p:cNvSpPr txBox="1">
            <a:spLocks noGrp="1"/>
          </p:cNvSpPr>
          <p:nvPr>
            <p:ph type="body" idx="1"/>
          </p:nvPr>
        </p:nvSpPr>
        <p:spPr>
          <a:xfrm>
            <a:off x="783100" y="2808875"/>
            <a:ext cx="4646700" cy="3283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accent2"/>
              </a:buClr>
              <a:buSzPts val="2400"/>
              <a:buAutoNum type="arabicPeriod" startAt="6"/>
            </a:pPr>
            <a:r>
              <a:rPr lang="en">
                <a:solidFill>
                  <a:schemeClr val="accent2"/>
                </a:solidFill>
              </a:rPr>
              <a:t>Decide What Goes Where</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Emphasize Community</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Record Your Lectures</a:t>
            </a:r>
            <a:endParaRPr>
              <a:solidFill>
                <a:schemeClr val="accent2"/>
              </a:solidFill>
            </a:endParaRPr>
          </a:p>
          <a:p>
            <a:pPr marL="457200" lvl="0" indent="-381000" algn="l" rtl="0">
              <a:spcBef>
                <a:spcPts val="0"/>
              </a:spcBef>
              <a:spcAft>
                <a:spcPts val="0"/>
              </a:spcAft>
              <a:buClr>
                <a:schemeClr val="accent2"/>
              </a:buClr>
              <a:buSzPts val="2400"/>
              <a:buAutoNum type="arabicPeriod" startAt="6"/>
            </a:pPr>
            <a:r>
              <a:rPr lang="en">
                <a:solidFill>
                  <a:schemeClr val="accent2"/>
                </a:solidFill>
              </a:rPr>
              <a:t>Schedule </a:t>
            </a:r>
            <a:r>
              <a:rPr lang="en" b="1">
                <a:solidFill>
                  <a:schemeClr val="accent2"/>
                </a:solidFill>
              </a:rPr>
              <a:t>Everything</a:t>
            </a:r>
            <a:endParaRPr>
              <a:solidFill>
                <a:schemeClr val="accent2"/>
              </a:solidFill>
            </a:endParaRPr>
          </a:p>
          <a:p>
            <a:pPr marL="457200" lvl="0" indent="-419100" algn="l" rtl="0">
              <a:spcBef>
                <a:spcPts val="0"/>
              </a:spcBef>
              <a:spcAft>
                <a:spcPts val="0"/>
              </a:spcAft>
              <a:buSzPts val="3000"/>
              <a:buAutoNum type="arabicPeriod" startAt="6"/>
            </a:pPr>
            <a:r>
              <a:rPr lang="en" sz="3000" b="1"/>
              <a:t>Take a Closer Look</a:t>
            </a:r>
            <a:endParaRPr sz="3000" b="1"/>
          </a:p>
        </p:txBody>
      </p:sp>
      <p:sp>
        <p:nvSpPr>
          <p:cNvPr id="2801" name="Google Shape;2801;p50"/>
          <p:cNvSpPr txBox="1"/>
          <p:nvPr/>
        </p:nvSpPr>
        <p:spPr>
          <a:xfrm>
            <a:off x="5605025" y="2808875"/>
            <a:ext cx="6587100" cy="4049100"/>
          </a:xfrm>
          <a:prstGeom prst="rect">
            <a:avLst/>
          </a:prstGeom>
          <a:solidFill>
            <a:schemeClr val="dk2"/>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Use </a:t>
            </a:r>
            <a:r>
              <a:rPr lang="en" sz="2400">
                <a:solidFill>
                  <a:schemeClr val="accent2"/>
                </a:solidFill>
                <a:latin typeface="Sintony"/>
                <a:ea typeface="Sintony"/>
                <a:cs typeface="Sintony"/>
                <a:sym typeface="Sintony"/>
                <a:hlinkClick r:id="rId3">
                  <a:extLst>
                    <a:ext uri="{A12FA001-AC4F-418D-AE19-62706E023703}">
                      <ahyp:hlinkClr xmlns:ahyp="http://schemas.microsoft.com/office/drawing/2018/hyperlinkcolor" val="tx"/>
                    </a:ext>
                  </a:extLst>
                </a:hlinkClick>
              </a:rPr>
              <a:t>OLC Rubric </a:t>
            </a:r>
            <a:r>
              <a:rPr lang="en" sz="2400">
                <a:solidFill>
                  <a:schemeClr val="accent2"/>
                </a:solidFill>
                <a:latin typeface="Sintony"/>
                <a:ea typeface="Sintony"/>
                <a:cs typeface="Sintony"/>
                <a:sym typeface="Sintony"/>
              </a:rPr>
              <a:t>as a checklist</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Think like a student</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Reread Instructions</a:t>
            </a:r>
            <a:endParaRPr sz="2400">
              <a:solidFill>
                <a:schemeClr val="accent2"/>
              </a:solidFill>
              <a:latin typeface="Sintony"/>
              <a:ea typeface="Sintony"/>
              <a:cs typeface="Sintony"/>
              <a:sym typeface="Sintony"/>
            </a:endParaRPr>
          </a:p>
          <a:p>
            <a:pPr marL="457200" lvl="0"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Rubrics</a:t>
            </a:r>
            <a:endParaRPr sz="24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Save time</a:t>
            </a:r>
            <a:endParaRPr sz="2400">
              <a:solidFill>
                <a:schemeClr val="accent2"/>
              </a:solidFill>
              <a:latin typeface="Sintony"/>
              <a:ea typeface="Sintony"/>
              <a:cs typeface="Sintony"/>
              <a:sym typeface="Sintony"/>
            </a:endParaRPr>
          </a:p>
          <a:p>
            <a:pPr marL="914400" lvl="1" indent="-381000" algn="l" rtl="0">
              <a:spcBef>
                <a:spcPts val="0"/>
              </a:spcBef>
              <a:spcAft>
                <a:spcPts val="0"/>
              </a:spcAft>
              <a:buClr>
                <a:schemeClr val="accent2"/>
              </a:buClr>
              <a:buSzPts val="2400"/>
              <a:buFont typeface="Sintony"/>
              <a:buChar char="○"/>
            </a:pPr>
            <a:r>
              <a:rPr lang="en" sz="2400">
                <a:solidFill>
                  <a:schemeClr val="accent2"/>
                </a:solidFill>
                <a:latin typeface="Sintony"/>
                <a:ea typeface="Sintony"/>
                <a:cs typeface="Sintony"/>
                <a:sym typeface="Sintony"/>
              </a:rPr>
              <a:t>Make grading easier</a:t>
            </a:r>
            <a:endParaRPr sz="2400">
              <a:solidFill>
                <a:schemeClr val="accent2"/>
              </a:solidFill>
              <a:latin typeface="Sintony"/>
              <a:ea typeface="Sintony"/>
              <a:cs typeface="Sintony"/>
              <a:sym typeface="Sintony"/>
            </a:endParaRPr>
          </a:p>
        </p:txBody>
      </p:sp>
      <p:sp>
        <p:nvSpPr>
          <p:cNvPr id="2802" name="Google Shape;2802;p50"/>
          <p:cNvSpPr/>
          <p:nvPr/>
        </p:nvSpPr>
        <p:spPr>
          <a:xfrm flipH="1">
            <a:off x="9897641" y="4538539"/>
            <a:ext cx="1828791" cy="1973174"/>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03" name="Google Shape;2803;p50"/>
          <p:cNvSpPr txBox="1">
            <a:spLocks noGrp="1"/>
          </p:cNvSpPr>
          <p:nvPr>
            <p:ph type="title"/>
          </p:nvPr>
        </p:nvSpPr>
        <p:spPr>
          <a:xfrm>
            <a:off x="2752875" y="16176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10 Tips for Flipping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0" name="Google Shape;2530;p18"/>
          <p:cNvSpPr txBox="1">
            <a:spLocks noGrp="1"/>
          </p:cNvSpPr>
          <p:nvPr>
            <p:ph type="title"/>
          </p:nvPr>
        </p:nvSpPr>
        <p:spPr>
          <a:xfrm>
            <a:off x="3601050" y="2622576"/>
            <a:ext cx="4989900" cy="2166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3600">
                <a:solidFill>
                  <a:schemeClr val="accent2"/>
                </a:solidFill>
              </a:rPr>
              <a:t>Active Learning </a:t>
            </a:r>
            <a:br>
              <a:rPr lang="en" sz="3600">
                <a:solidFill>
                  <a:schemeClr val="accent2"/>
                </a:solidFill>
              </a:rPr>
            </a:br>
            <a:r>
              <a:rPr lang="en" sz="3600">
                <a:solidFill>
                  <a:schemeClr val="accent2"/>
                </a:solidFill>
              </a:rPr>
              <a:t>is an umbrella term for learning tasks that require students to engage deeply with the course </a:t>
            </a:r>
            <a:br>
              <a:rPr lang="en" sz="3600">
                <a:solidFill>
                  <a:schemeClr val="accent2"/>
                </a:solidFill>
              </a:rPr>
            </a:br>
            <a:r>
              <a:rPr lang="en" sz="3600">
                <a:solidFill>
                  <a:schemeClr val="accent2"/>
                </a:solidFill>
              </a:rPr>
              <a:t>material.</a:t>
            </a:r>
            <a:endParaRPr sz="3600">
              <a:solidFill>
                <a:schemeClr val="accent2"/>
              </a:solidFill>
            </a:endParaRPr>
          </a:p>
        </p:txBody>
      </p:sp>
      <p:sp>
        <p:nvSpPr>
          <p:cNvPr id="2531" name="Google Shape;2531;p18"/>
          <p:cNvSpPr/>
          <p:nvPr/>
        </p:nvSpPr>
        <p:spPr>
          <a:xfrm>
            <a:off x="9635500" y="548203"/>
            <a:ext cx="1384311" cy="1967962"/>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1"/>
          </a:solid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32" name="Google Shape;2532;p18"/>
          <p:cNvSpPr/>
          <p:nvPr/>
        </p:nvSpPr>
        <p:spPr>
          <a:xfrm flipH="1">
            <a:off x="1290650" y="4241578"/>
            <a:ext cx="1384311" cy="1967962"/>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1"/>
          </a:solid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33" name="Google Shape;2533;p18"/>
          <p:cNvSpPr txBox="1"/>
          <p:nvPr/>
        </p:nvSpPr>
        <p:spPr>
          <a:xfrm>
            <a:off x="9375200" y="6457800"/>
            <a:ext cx="28167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hlink"/>
                </a:solidFill>
                <a:latin typeface="Sintony"/>
                <a:ea typeface="Sintony"/>
                <a:cs typeface="Sintony"/>
                <a:sym typeface="Sintony"/>
                <a:hlinkClick r:id="rId3"/>
              </a:rPr>
              <a:t>Source</a:t>
            </a:r>
            <a:r>
              <a:rPr lang="en">
                <a:solidFill>
                  <a:schemeClr val="accent1"/>
                </a:solidFill>
                <a:latin typeface="Sintony"/>
                <a:ea typeface="Sintony"/>
                <a:cs typeface="Sintony"/>
                <a:sym typeface="Sintony"/>
              </a:rPr>
              <a:t>: Bonwell and Eison</a:t>
            </a:r>
            <a:endParaRPr>
              <a:solidFill>
                <a:schemeClr val="accent1"/>
              </a:solidFill>
              <a:latin typeface="Sintony"/>
              <a:ea typeface="Sintony"/>
              <a:cs typeface="Sintony"/>
              <a:sym typeface="Sintony"/>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7"/>
        <p:cNvGrpSpPr/>
        <p:nvPr/>
      </p:nvGrpSpPr>
      <p:grpSpPr>
        <a:xfrm>
          <a:off x="0" y="0"/>
          <a:ext cx="0" cy="0"/>
          <a:chOff x="0" y="0"/>
          <a:chExt cx="0" cy="0"/>
        </a:xfrm>
      </p:grpSpPr>
      <p:sp>
        <p:nvSpPr>
          <p:cNvPr id="2808" name="Google Shape;2808;p51"/>
          <p:cNvSpPr txBox="1">
            <a:spLocks noGrp="1"/>
          </p:cNvSpPr>
          <p:nvPr>
            <p:ph type="title"/>
          </p:nvPr>
        </p:nvSpPr>
        <p:spPr>
          <a:xfrm>
            <a:off x="2741875" y="59337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Scaffolding Instruction</a:t>
            </a:r>
            <a:endParaRPr/>
          </a:p>
        </p:txBody>
      </p:sp>
      <p:pic>
        <p:nvPicPr>
          <p:cNvPr id="2809" name="Google Shape;2809;p51"/>
          <p:cNvPicPr preferRelativeResize="0"/>
          <p:nvPr/>
        </p:nvPicPr>
        <p:blipFill rotWithShape="1">
          <a:blip r:embed="rId3">
            <a:alphaModFix/>
          </a:blip>
          <a:srcRect l="7079" r="54880"/>
          <a:stretch/>
        </p:blipFill>
        <p:spPr>
          <a:xfrm>
            <a:off x="1544400" y="1921400"/>
            <a:ext cx="3799500" cy="4539900"/>
          </a:xfrm>
          <a:prstGeom prst="roundRect">
            <a:avLst>
              <a:gd name="adj" fmla="val 16667"/>
            </a:avLst>
          </a:prstGeom>
          <a:noFill/>
          <a:ln>
            <a:noFill/>
          </a:ln>
        </p:spPr>
      </p:pic>
      <p:pic>
        <p:nvPicPr>
          <p:cNvPr id="3" name="Picture 2" descr="Diagram&#10;&#10;Description automatically generated">
            <a:extLst>
              <a:ext uri="{FF2B5EF4-FFF2-40B4-BE49-F238E27FC236}">
                <a16:creationId xmlns:a16="http://schemas.microsoft.com/office/drawing/2014/main" id="{F79A8696-1C06-4E69-B678-E3F4E0454885}"/>
              </a:ext>
            </a:extLst>
          </p:cNvPr>
          <p:cNvPicPr>
            <a:picLocks noChangeAspect="1"/>
          </p:cNvPicPr>
          <p:nvPr/>
        </p:nvPicPr>
        <p:blipFill rotWithShape="1">
          <a:blip r:embed="rId4"/>
          <a:srcRect l="42892" r="3554"/>
          <a:stretch/>
        </p:blipFill>
        <p:spPr>
          <a:xfrm>
            <a:off x="5618401" y="1894098"/>
            <a:ext cx="5381624" cy="4567202"/>
          </a:xfrm>
          <a:prstGeom prst="round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4"/>
        <p:cNvGrpSpPr/>
        <p:nvPr/>
      </p:nvGrpSpPr>
      <p:grpSpPr>
        <a:xfrm>
          <a:off x="0" y="0"/>
          <a:ext cx="0" cy="0"/>
          <a:chOff x="0" y="0"/>
          <a:chExt cx="0" cy="0"/>
        </a:xfrm>
      </p:grpSpPr>
      <p:sp>
        <p:nvSpPr>
          <p:cNvPr id="2815" name="Google Shape;2815;p52"/>
          <p:cNvSpPr txBox="1">
            <a:spLocks noGrp="1"/>
          </p:cNvSpPr>
          <p:nvPr>
            <p:ph type="title"/>
          </p:nvPr>
        </p:nvSpPr>
        <p:spPr>
          <a:xfrm>
            <a:off x="2741875" y="59337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Scaffolding</a:t>
            </a:r>
            <a:endParaRPr/>
          </a:p>
        </p:txBody>
      </p:sp>
      <p:sp>
        <p:nvSpPr>
          <p:cNvPr id="2816" name="Google Shape;2816;p52"/>
          <p:cNvSpPr txBox="1"/>
          <p:nvPr/>
        </p:nvSpPr>
        <p:spPr>
          <a:xfrm>
            <a:off x="5861400" y="6457800"/>
            <a:ext cx="6330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accent2"/>
                </a:solidFill>
                <a:latin typeface="Sintony"/>
                <a:ea typeface="Sintony"/>
                <a:cs typeface="Sintony"/>
                <a:sym typeface="Sintony"/>
                <a:hlinkClick r:id="rId3">
                  <a:extLst>
                    <a:ext uri="{A12FA001-AC4F-418D-AE19-62706E023703}">
                      <ahyp:hlinkClr xmlns:ahyp="http://schemas.microsoft.com/office/drawing/2018/hyperlinkcolor" val="tx"/>
                    </a:ext>
                  </a:extLst>
                </a:hlinkClick>
              </a:rPr>
              <a:t>Source</a:t>
            </a:r>
            <a:endParaRPr>
              <a:solidFill>
                <a:schemeClr val="accent2"/>
              </a:solidFill>
              <a:latin typeface="Sintony"/>
              <a:ea typeface="Sintony"/>
              <a:cs typeface="Sintony"/>
              <a:sym typeface="Sintony"/>
            </a:endParaRPr>
          </a:p>
        </p:txBody>
      </p:sp>
      <p:grpSp>
        <p:nvGrpSpPr>
          <p:cNvPr id="2817" name="Google Shape;2817;p52"/>
          <p:cNvGrpSpPr/>
          <p:nvPr/>
        </p:nvGrpSpPr>
        <p:grpSpPr>
          <a:xfrm>
            <a:off x="1158963" y="1992175"/>
            <a:ext cx="10525125" cy="3752850"/>
            <a:chOff x="1158963" y="1992175"/>
            <a:chExt cx="10525125" cy="3752850"/>
          </a:xfrm>
        </p:grpSpPr>
        <p:pic>
          <p:nvPicPr>
            <p:cNvPr id="2818" name="Google Shape;2818;p52"/>
            <p:cNvPicPr preferRelativeResize="0"/>
            <p:nvPr/>
          </p:nvPicPr>
          <p:blipFill>
            <a:blip r:embed="rId4">
              <a:alphaModFix/>
            </a:blip>
            <a:stretch>
              <a:fillRect/>
            </a:stretch>
          </p:blipFill>
          <p:spPr>
            <a:xfrm>
              <a:off x="1158963" y="1992175"/>
              <a:ext cx="10525125" cy="3752850"/>
            </a:xfrm>
            <a:prstGeom prst="rect">
              <a:avLst/>
            </a:prstGeom>
            <a:noFill/>
            <a:ln>
              <a:noFill/>
            </a:ln>
          </p:spPr>
        </p:pic>
        <p:sp>
          <p:nvSpPr>
            <p:cNvPr id="2819" name="Google Shape;2819;p52"/>
            <p:cNvSpPr txBox="1"/>
            <p:nvPr/>
          </p:nvSpPr>
          <p:spPr>
            <a:xfrm>
              <a:off x="8219325" y="2373950"/>
              <a:ext cx="3309600" cy="615600"/>
            </a:xfrm>
            <a:prstGeom prst="rect">
              <a:avLst/>
            </a:prstGeom>
            <a:solidFill>
              <a:srgbClr val="FBFBF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Instructor works a problem/equation and “thinks aloud” through the steps</a:t>
              </a:r>
              <a:r>
                <a:rPr lang="en">
                  <a:latin typeface="Sintony"/>
                  <a:ea typeface="Sintony"/>
                  <a:cs typeface="Sintony"/>
                  <a:sym typeface="Sintony"/>
                </a:rPr>
                <a:t>. </a:t>
              </a:r>
              <a:endParaRPr>
                <a:latin typeface="Sintony"/>
                <a:ea typeface="Sintony"/>
                <a:cs typeface="Sintony"/>
                <a:sym typeface="Sintony"/>
              </a:endParaRPr>
            </a:p>
          </p:txBody>
        </p:sp>
        <p:sp>
          <p:nvSpPr>
            <p:cNvPr id="2820" name="Google Shape;2820;p52"/>
            <p:cNvSpPr txBox="1"/>
            <p:nvPr/>
          </p:nvSpPr>
          <p:spPr>
            <a:xfrm>
              <a:off x="8219325" y="3229725"/>
              <a:ext cx="3309600" cy="615600"/>
            </a:xfrm>
            <a:prstGeom prst="rect">
              <a:avLst/>
            </a:prstGeom>
            <a:solidFill>
              <a:srgbClr val="FBFBF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Let the students practice the problem the teacher just modeled.</a:t>
              </a:r>
              <a:endParaRPr>
                <a:latin typeface="Sintony"/>
                <a:ea typeface="Sintony"/>
                <a:cs typeface="Sintony"/>
                <a:sym typeface="Sintony"/>
              </a:endParaRPr>
            </a:p>
          </p:txBody>
        </p:sp>
        <p:sp>
          <p:nvSpPr>
            <p:cNvPr id="2821" name="Google Shape;2821;p52"/>
            <p:cNvSpPr txBox="1"/>
            <p:nvPr/>
          </p:nvSpPr>
          <p:spPr>
            <a:xfrm>
              <a:off x="8219325" y="4085500"/>
              <a:ext cx="3309600" cy="615600"/>
            </a:xfrm>
            <a:prstGeom prst="rect">
              <a:avLst/>
            </a:prstGeom>
            <a:solidFill>
              <a:srgbClr val="FBFBF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Students try out similar problems and teacher provides less and less help.</a:t>
              </a:r>
              <a:endParaRPr>
                <a:latin typeface="Sintony"/>
                <a:ea typeface="Sintony"/>
                <a:cs typeface="Sintony"/>
                <a:sym typeface="Sintony"/>
              </a:endParaRPr>
            </a:p>
          </p:txBody>
        </p:sp>
        <p:sp>
          <p:nvSpPr>
            <p:cNvPr id="2822" name="Google Shape;2822;p52"/>
            <p:cNvSpPr txBox="1"/>
            <p:nvPr/>
          </p:nvSpPr>
          <p:spPr>
            <a:xfrm>
              <a:off x="8219325" y="4798400"/>
              <a:ext cx="3309600" cy="763500"/>
            </a:xfrm>
            <a:prstGeom prst="rect">
              <a:avLst/>
            </a:prstGeom>
            <a:solidFill>
              <a:srgbClr val="FBFBFB"/>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libri"/>
                  <a:ea typeface="Calibri"/>
                  <a:cs typeface="Calibri"/>
                  <a:sym typeface="Calibri"/>
                </a:rPr>
                <a:t>No more modeling and feedback required as student successfully demonstrates solving equations.</a:t>
              </a:r>
              <a:endParaRPr>
                <a:latin typeface="Sintony"/>
                <a:ea typeface="Sintony"/>
                <a:cs typeface="Sintony"/>
                <a:sym typeface="Sintony"/>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6"/>
        <p:cNvGrpSpPr/>
        <p:nvPr/>
      </p:nvGrpSpPr>
      <p:grpSpPr>
        <a:xfrm>
          <a:off x="0" y="0"/>
          <a:ext cx="0" cy="0"/>
          <a:chOff x="0" y="0"/>
          <a:chExt cx="0" cy="0"/>
        </a:xfrm>
      </p:grpSpPr>
      <p:sp>
        <p:nvSpPr>
          <p:cNvPr id="2827" name="Google Shape;2827;p53"/>
          <p:cNvSpPr txBox="1">
            <a:spLocks noGrp="1"/>
          </p:cNvSpPr>
          <p:nvPr>
            <p:ph type="title"/>
          </p:nvPr>
        </p:nvSpPr>
        <p:spPr>
          <a:xfrm>
            <a:off x="587350" y="593375"/>
            <a:ext cx="83970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Flipped Classroom</a:t>
            </a:r>
            <a:endParaRPr/>
          </a:p>
        </p:txBody>
      </p:sp>
      <p:sp>
        <p:nvSpPr>
          <p:cNvPr id="2828" name="Google Shape;2828;p53"/>
          <p:cNvSpPr txBox="1">
            <a:spLocks noGrp="1"/>
          </p:cNvSpPr>
          <p:nvPr>
            <p:ph type="body" idx="1"/>
          </p:nvPr>
        </p:nvSpPr>
        <p:spPr>
          <a:xfrm>
            <a:off x="587350" y="1750975"/>
            <a:ext cx="55803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1"/>
              <a:t>Benefits:</a:t>
            </a:r>
            <a:endParaRPr b="1"/>
          </a:p>
          <a:p>
            <a:pPr marL="457200" lvl="0" indent="-374650" algn="l" rtl="0">
              <a:spcBef>
                <a:spcPts val="2100"/>
              </a:spcBef>
              <a:spcAft>
                <a:spcPts val="0"/>
              </a:spcAft>
              <a:buSzPts val="2300"/>
              <a:buChar char="●"/>
            </a:pPr>
            <a:r>
              <a:rPr lang="en" sz="2300"/>
              <a:t>More engaged learning experience</a:t>
            </a:r>
            <a:endParaRPr sz="2300"/>
          </a:p>
          <a:p>
            <a:pPr marL="457200" lvl="0" indent="-374650" algn="l" rtl="0">
              <a:spcBef>
                <a:spcPts val="0"/>
              </a:spcBef>
              <a:spcAft>
                <a:spcPts val="0"/>
              </a:spcAft>
              <a:buSzPts val="2300"/>
              <a:buChar char="●"/>
            </a:pPr>
            <a:r>
              <a:rPr lang="en" sz="2300"/>
              <a:t>Opportunities to teach and clarify</a:t>
            </a:r>
            <a:endParaRPr sz="2300"/>
          </a:p>
          <a:p>
            <a:pPr marL="457200" lvl="0" indent="-374650" algn="l" rtl="0">
              <a:spcBef>
                <a:spcPts val="0"/>
              </a:spcBef>
              <a:spcAft>
                <a:spcPts val="0"/>
              </a:spcAft>
              <a:buSzPts val="2300"/>
              <a:buChar char="●"/>
            </a:pPr>
            <a:r>
              <a:rPr lang="en" sz="2300"/>
              <a:t>Self-directed learning experience</a:t>
            </a:r>
            <a:endParaRPr sz="2300"/>
          </a:p>
          <a:p>
            <a:pPr marL="457200" lvl="0" indent="-374650" algn="l" rtl="0">
              <a:spcBef>
                <a:spcPts val="0"/>
              </a:spcBef>
              <a:spcAft>
                <a:spcPts val="0"/>
              </a:spcAft>
              <a:buSzPts val="2300"/>
              <a:buChar char="●"/>
            </a:pPr>
            <a:r>
              <a:rPr lang="en" sz="2300"/>
              <a:t>More choice = More equity for students</a:t>
            </a:r>
            <a:endParaRPr sz="2300"/>
          </a:p>
          <a:p>
            <a:pPr marL="457200" lvl="0" indent="-374650" algn="l" rtl="0">
              <a:spcBef>
                <a:spcPts val="0"/>
              </a:spcBef>
              <a:spcAft>
                <a:spcPts val="0"/>
              </a:spcAft>
              <a:buSzPts val="2300"/>
              <a:buChar char="●"/>
            </a:pPr>
            <a:r>
              <a:rPr lang="en" sz="2300"/>
              <a:t>Improved access to content</a:t>
            </a:r>
            <a:endParaRPr sz="2300"/>
          </a:p>
        </p:txBody>
      </p:sp>
      <p:sp>
        <p:nvSpPr>
          <p:cNvPr id="2829" name="Google Shape;2829;p53"/>
          <p:cNvSpPr txBox="1">
            <a:spLocks noGrp="1"/>
          </p:cNvSpPr>
          <p:nvPr>
            <p:ph type="body" idx="2"/>
          </p:nvPr>
        </p:nvSpPr>
        <p:spPr>
          <a:xfrm>
            <a:off x="6356150" y="1750975"/>
            <a:ext cx="52485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1"/>
              <a:t>Challenges:</a:t>
            </a:r>
            <a:endParaRPr b="1"/>
          </a:p>
          <a:p>
            <a:pPr marL="457200" lvl="0" indent="-374650" algn="l" rtl="0">
              <a:spcBef>
                <a:spcPts val="2100"/>
              </a:spcBef>
              <a:spcAft>
                <a:spcPts val="0"/>
              </a:spcAft>
              <a:buSzPts val="2300"/>
              <a:buChar char="●"/>
            </a:pPr>
            <a:r>
              <a:rPr lang="en" sz="2300"/>
              <a:t>Significant front end work by the instructor.</a:t>
            </a:r>
            <a:endParaRPr sz="2300"/>
          </a:p>
          <a:p>
            <a:pPr marL="457200" lvl="0" indent="-374650" algn="l" rtl="0">
              <a:spcBef>
                <a:spcPts val="0"/>
              </a:spcBef>
              <a:spcAft>
                <a:spcPts val="0"/>
              </a:spcAft>
              <a:buSzPts val="2300"/>
              <a:buChar char="●"/>
            </a:pPr>
            <a:r>
              <a:rPr lang="en" sz="2300"/>
              <a:t>Equal support for all</a:t>
            </a:r>
            <a:endParaRPr sz="2300"/>
          </a:p>
          <a:p>
            <a:pPr marL="457200" lvl="0" indent="-374650" algn="l" rtl="0">
              <a:spcBef>
                <a:spcPts val="0"/>
              </a:spcBef>
              <a:spcAft>
                <a:spcPts val="0"/>
              </a:spcAft>
              <a:buSzPts val="2300"/>
              <a:buChar char="●"/>
            </a:pPr>
            <a:r>
              <a:rPr lang="en" sz="2300"/>
              <a:t>Not engaging for all students</a:t>
            </a:r>
            <a:endParaRPr sz="2300"/>
          </a:p>
          <a:p>
            <a:pPr marL="457200" lvl="0" indent="-374650" algn="l" rtl="0">
              <a:spcBef>
                <a:spcPts val="0"/>
              </a:spcBef>
              <a:spcAft>
                <a:spcPts val="0"/>
              </a:spcAft>
              <a:buSzPts val="2300"/>
              <a:buChar char="●"/>
            </a:pPr>
            <a:r>
              <a:rPr lang="en" sz="2300"/>
              <a:t>Plan ahead, pre-record, and stay organized</a:t>
            </a:r>
            <a:endParaRPr sz="23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3"/>
        <p:cNvGrpSpPr/>
        <p:nvPr/>
      </p:nvGrpSpPr>
      <p:grpSpPr>
        <a:xfrm>
          <a:off x="0" y="0"/>
          <a:ext cx="0" cy="0"/>
          <a:chOff x="0" y="0"/>
          <a:chExt cx="0" cy="0"/>
        </a:xfrm>
      </p:grpSpPr>
      <p:sp>
        <p:nvSpPr>
          <p:cNvPr id="2834" name="Google Shape;2834;p54"/>
          <p:cNvSpPr txBox="1">
            <a:spLocks noGrp="1"/>
          </p:cNvSpPr>
          <p:nvPr>
            <p:ph type="title"/>
          </p:nvPr>
        </p:nvSpPr>
        <p:spPr>
          <a:xfrm>
            <a:off x="415600" y="898175"/>
            <a:ext cx="8934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Sources</a:t>
            </a:r>
            <a:endParaRPr/>
          </a:p>
        </p:txBody>
      </p:sp>
      <p:sp>
        <p:nvSpPr>
          <p:cNvPr id="2835" name="Google Shape;2835;p54"/>
          <p:cNvSpPr txBox="1">
            <a:spLocks noGrp="1"/>
          </p:cNvSpPr>
          <p:nvPr>
            <p:ph type="body" idx="1"/>
          </p:nvPr>
        </p:nvSpPr>
        <p:spPr>
          <a:xfrm>
            <a:off x="415600" y="2347200"/>
            <a:ext cx="5680500" cy="3988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000" i="1" dirty="0"/>
              <a:t>Active Learning:</a:t>
            </a:r>
            <a:endParaRPr sz="2000" i="1" dirty="0"/>
          </a:p>
          <a:p>
            <a:pPr marL="228600" lvl="0" indent="-228600" algn="l" rtl="0">
              <a:spcBef>
                <a:spcPts val="2100"/>
              </a:spcBef>
              <a:spcAft>
                <a:spcPts val="0"/>
              </a:spcAft>
              <a:buNone/>
            </a:pPr>
            <a:r>
              <a:rPr lang="en" sz="1400" dirty="0"/>
              <a:t>“Active Learning for Your Online Classroom: Five Strategies Using Zoom.” </a:t>
            </a:r>
            <a:r>
              <a:rPr lang="en" sz="1400" i="1" dirty="0"/>
              <a:t>Columbia University</a:t>
            </a:r>
            <a:r>
              <a:rPr lang="en" sz="1400" dirty="0"/>
              <a:t>. (n.d), </a:t>
            </a:r>
            <a:r>
              <a:rPr lang="en" sz="1400" u="sng" dirty="0">
                <a:solidFill>
                  <a:schemeClr val="hlink"/>
                </a:solidFill>
                <a:hlinkClick r:id="rId3"/>
              </a:rPr>
              <a:t>Web Address</a:t>
            </a:r>
            <a:r>
              <a:rPr lang="en" sz="1400" dirty="0"/>
              <a:t>. Accessed 1 Mar. 2022.</a:t>
            </a:r>
            <a:endParaRPr sz="1400" dirty="0"/>
          </a:p>
          <a:p>
            <a:pPr marL="228600" lvl="0" indent="-228600" algn="l" rtl="0">
              <a:spcBef>
                <a:spcPts val="2100"/>
              </a:spcBef>
              <a:spcAft>
                <a:spcPts val="0"/>
              </a:spcAft>
              <a:buNone/>
            </a:pPr>
            <a:r>
              <a:rPr lang="en-US" sz="1400" dirty="0" err="1"/>
              <a:t>Brame</a:t>
            </a:r>
            <a:r>
              <a:rPr lang="en-US" sz="1400" dirty="0"/>
              <a:t>, C. (2016). Active learning. </a:t>
            </a:r>
            <a:r>
              <a:rPr lang="en-US" sz="1400" i="1" dirty="0"/>
              <a:t>Vanderbilt University Center for Teaching</a:t>
            </a:r>
            <a:r>
              <a:rPr lang="en-US" sz="1400" dirty="0"/>
              <a:t>. (n.d.), </a:t>
            </a:r>
            <a:r>
              <a:rPr lang="en-US" sz="1400" dirty="0">
                <a:hlinkClick r:id="rId4"/>
              </a:rPr>
              <a:t>Web Address</a:t>
            </a:r>
            <a:r>
              <a:rPr lang="en-US" sz="1400" dirty="0"/>
              <a:t>. Accessed 1 Mar. 2022.</a:t>
            </a:r>
          </a:p>
          <a:p>
            <a:pPr marL="228600" lvl="0" indent="-228600" algn="l" rtl="0">
              <a:spcBef>
                <a:spcPts val="2100"/>
              </a:spcBef>
              <a:spcAft>
                <a:spcPts val="0"/>
              </a:spcAft>
              <a:buNone/>
            </a:pPr>
            <a:r>
              <a:rPr lang="en" sz="1400" dirty="0"/>
              <a:t>Oakley, Beth, Rogowsky, Beth, and Sejnowski, Terrence J. </a:t>
            </a:r>
            <a:r>
              <a:rPr lang="en" sz="1400" i="1" dirty="0"/>
              <a:t>Uncommon Sense Teaching : Practical Insights in Brain Science to Help Students Learn</a:t>
            </a:r>
            <a:r>
              <a:rPr lang="en" sz="1400" dirty="0"/>
              <a:t>. 2021. Print.</a:t>
            </a:r>
            <a:endParaRPr sz="1400" dirty="0"/>
          </a:p>
        </p:txBody>
      </p:sp>
      <p:sp>
        <p:nvSpPr>
          <p:cNvPr id="2836" name="Google Shape;2836;p54"/>
          <p:cNvSpPr txBox="1">
            <a:spLocks noGrp="1"/>
          </p:cNvSpPr>
          <p:nvPr>
            <p:ph type="body" idx="1"/>
          </p:nvPr>
        </p:nvSpPr>
        <p:spPr>
          <a:xfrm>
            <a:off x="6273675" y="2347200"/>
            <a:ext cx="5680500" cy="3988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000" i="1"/>
              <a:t>Flipped Classroom:</a:t>
            </a:r>
            <a:endParaRPr sz="2000" i="1"/>
          </a:p>
          <a:p>
            <a:pPr marL="228600" lvl="0" indent="-228600" algn="l" rtl="0">
              <a:spcBef>
                <a:spcPts val="2100"/>
              </a:spcBef>
              <a:spcAft>
                <a:spcPts val="0"/>
              </a:spcAft>
              <a:buNone/>
            </a:pPr>
            <a:r>
              <a:rPr lang="en" sz="1400"/>
              <a:t>Khare, Kriti. “Contextualizing Learning Using Scaffolding.” </a:t>
            </a:r>
            <a:r>
              <a:rPr lang="en" sz="1400" i="1"/>
              <a:t>Medium</a:t>
            </a:r>
            <a:r>
              <a:rPr lang="en" sz="1400"/>
              <a:t>. 27 Feb. 2018, </a:t>
            </a:r>
            <a:r>
              <a:rPr lang="en" sz="1400" u="sng">
                <a:solidFill>
                  <a:schemeClr val="hlink"/>
                </a:solidFill>
                <a:hlinkClick r:id="rId5"/>
              </a:rPr>
              <a:t>Web Address</a:t>
            </a:r>
            <a:r>
              <a:rPr lang="en" sz="1400"/>
              <a:t>. Accessed Mar. 3 2022.</a:t>
            </a:r>
            <a:endParaRPr sz="1400"/>
          </a:p>
          <a:p>
            <a:pPr marL="228600" lvl="0" indent="-228600" algn="l" rtl="0">
              <a:spcBef>
                <a:spcPts val="2100"/>
              </a:spcBef>
              <a:spcAft>
                <a:spcPts val="0"/>
              </a:spcAft>
              <a:buNone/>
            </a:pPr>
            <a:r>
              <a:rPr lang="en" sz="1400"/>
              <a:t>Tucker, Catlin. “Developing a Community of Inquiry in Your Blended Classroom.” </a:t>
            </a:r>
            <a:r>
              <a:rPr lang="en" sz="1400" i="1"/>
              <a:t>Dr. Catlin Tucker</a:t>
            </a:r>
            <a:r>
              <a:rPr lang="en" sz="1400"/>
              <a:t>. 23 July 2019, </a:t>
            </a:r>
            <a:r>
              <a:rPr lang="en" sz="1400" u="sng">
                <a:solidFill>
                  <a:schemeClr val="hlink"/>
                </a:solidFill>
                <a:hlinkClick r:id="rId6"/>
              </a:rPr>
              <a:t>Web Address</a:t>
            </a:r>
            <a:r>
              <a:rPr lang="en" sz="1400"/>
              <a:t>. Accessed 2 Mar. 2022.</a:t>
            </a:r>
            <a:endParaRPr sz="1400"/>
          </a:p>
          <a:p>
            <a:pPr marL="228600" lvl="0" indent="-228600" algn="l" rtl="0">
              <a:spcBef>
                <a:spcPts val="2100"/>
              </a:spcBef>
              <a:spcAft>
                <a:spcPts val="2100"/>
              </a:spcAft>
              <a:buClr>
                <a:schemeClr val="accent3"/>
              </a:buClr>
              <a:buSzPts val="1100"/>
              <a:buFont typeface="Arial"/>
              <a:buNone/>
            </a:pPr>
            <a:r>
              <a:rPr lang="en" sz="1400"/>
              <a:t>Wolf, Ava. “Tips for Transitioning to a Blended Course.” </a:t>
            </a:r>
            <a:r>
              <a:rPr lang="en" sz="1400" i="1"/>
              <a:t>University of Illinois Urbana-Champaign.</a:t>
            </a:r>
            <a:r>
              <a:rPr lang="en" sz="1400"/>
              <a:t> 15 Sept. 2020, </a:t>
            </a:r>
            <a:r>
              <a:rPr lang="en" sz="1400" u="sng">
                <a:solidFill>
                  <a:schemeClr val="accent1"/>
                </a:solidFill>
                <a:hlinkClick r:id="rId7">
                  <a:extLst>
                    <a:ext uri="{A12FA001-AC4F-418D-AE19-62706E023703}">
                      <ahyp:hlinkClr xmlns:ahyp="http://schemas.microsoft.com/office/drawing/2018/hyperlinkcolor" val="tx"/>
                    </a:ext>
                  </a:extLst>
                </a:hlinkClick>
              </a:rPr>
              <a:t>Web Address</a:t>
            </a:r>
            <a:r>
              <a:rPr lang="en" sz="1400"/>
              <a:t>. Accessed 2 Mar. 2022.</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sp>
        <p:nvSpPr>
          <p:cNvPr id="2538" name="Google Shape;2538;p19"/>
          <p:cNvSpPr txBox="1">
            <a:spLocks noGrp="1"/>
          </p:cNvSpPr>
          <p:nvPr>
            <p:ph type="body" idx="1"/>
          </p:nvPr>
        </p:nvSpPr>
        <p:spPr>
          <a:xfrm>
            <a:off x="592900" y="3001800"/>
            <a:ext cx="8585700" cy="25467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
              <a:t>Good for</a:t>
            </a:r>
            <a:endParaRPr/>
          </a:p>
          <a:p>
            <a:pPr marL="914400" lvl="1" indent="-349250" algn="l" rtl="0">
              <a:spcBef>
                <a:spcPts val="0"/>
              </a:spcBef>
              <a:spcAft>
                <a:spcPts val="0"/>
              </a:spcAft>
              <a:buSzPts val="1900"/>
              <a:buChar char="○"/>
            </a:pPr>
            <a:r>
              <a:rPr lang="en"/>
              <a:t>Memorizing Facts</a:t>
            </a:r>
            <a:endParaRPr/>
          </a:p>
          <a:p>
            <a:pPr marL="914400" lvl="1" indent="-349250" algn="l" rtl="0">
              <a:spcBef>
                <a:spcPts val="0"/>
              </a:spcBef>
              <a:spcAft>
                <a:spcPts val="0"/>
              </a:spcAft>
              <a:buSzPts val="1900"/>
              <a:buChar char="○"/>
            </a:pPr>
            <a:r>
              <a:rPr lang="en"/>
              <a:t>Keeping with Tradition</a:t>
            </a:r>
            <a:endParaRPr/>
          </a:p>
          <a:p>
            <a:pPr marL="914400" lvl="1" indent="-349250" algn="l" rtl="0">
              <a:spcBef>
                <a:spcPts val="0"/>
              </a:spcBef>
              <a:spcAft>
                <a:spcPts val="0"/>
              </a:spcAft>
              <a:buSzPts val="1900"/>
              <a:buChar char="○"/>
            </a:pPr>
            <a:r>
              <a:rPr lang="en"/>
              <a:t>Sharing Information Quickly</a:t>
            </a:r>
            <a:endParaRPr/>
          </a:p>
          <a:p>
            <a:pPr marL="457200" lvl="0" indent="-381000" algn="l" rtl="0">
              <a:spcBef>
                <a:spcPts val="0"/>
              </a:spcBef>
              <a:spcAft>
                <a:spcPts val="0"/>
              </a:spcAft>
              <a:buSzPts val="2400"/>
              <a:buChar char="●"/>
            </a:pPr>
            <a:r>
              <a:rPr lang="en"/>
              <a:t>Not good for</a:t>
            </a:r>
            <a:endParaRPr/>
          </a:p>
          <a:p>
            <a:pPr marL="914400" lvl="1" indent="-349250" algn="l" rtl="0">
              <a:spcBef>
                <a:spcPts val="0"/>
              </a:spcBef>
              <a:spcAft>
                <a:spcPts val="0"/>
              </a:spcAft>
              <a:buSzPts val="1900"/>
              <a:buChar char="○"/>
            </a:pPr>
            <a:r>
              <a:rPr lang="en"/>
              <a:t>Critical Thinking</a:t>
            </a:r>
            <a:endParaRPr/>
          </a:p>
          <a:p>
            <a:pPr marL="914400" lvl="1" indent="-349250" algn="l" rtl="0">
              <a:spcBef>
                <a:spcPts val="0"/>
              </a:spcBef>
              <a:spcAft>
                <a:spcPts val="0"/>
              </a:spcAft>
              <a:buSzPts val="1900"/>
              <a:buChar char="○"/>
            </a:pPr>
            <a:r>
              <a:rPr lang="en"/>
              <a:t>Fostering higher-level thinking</a:t>
            </a:r>
            <a:endParaRPr/>
          </a:p>
          <a:p>
            <a:pPr marL="914400" lvl="1" indent="-349250" algn="l" rtl="0">
              <a:spcBef>
                <a:spcPts val="0"/>
              </a:spcBef>
              <a:spcAft>
                <a:spcPts val="0"/>
              </a:spcAft>
              <a:buSzPts val="1900"/>
              <a:buChar char="○"/>
            </a:pPr>
            <a:r>
              <a:rPr lang="en"/>
              <a:t>Problem Solving</a:t>
            </a:r>
            <a:endParaRPr/>
          </a:p>
        </p:txBody>
      </p:sp>
      <p:sp>
        <p:nvSpPr>
          <p:cNvPr id="2539" name="Google Shape;2539;p19"/>
          <p:cNvSpPr txBox="1">
            <a:spLocks noGrp="1"/>
          </p:cNvSpPr>
          <p:nvPr>
            <p:ph type="title"/>
          </p:nvPr>
        </p:nvSpPr>
        <p:spPr>
          <a:xfrm>
            <a:off x="2741875" y="158397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Why Not Just Lecture?</a:t>
            </a:r>
            <a:endParaRPr/>
          </a:p>
        </p:txBody>
      </p:sp>
      <p:pic>
        <p:nvPicPr>
          <p:cNvPr id="2540" name="Google Shape;2540;p19" title="Points scored"/>
          <p:cNvPicPr preferRelativeResize="0"/>
          <p:nvPr/>
        </p:nvPicPr>
        <p:blipFill rotWithShape="1">
          <a:blip r:embed="rId3">
            <a:alphaModFix/>
          </a:blip>
          <a:srcRect r="2248"/>
          <a:stretch/>
        </p:blipFill>
        <p:spPr>
          <a:xfrm>
            <a:off x="5883425" y="2671486"/>
            <a:ext cx="5181000" cy="3207300"/>
          </a:xfrm>
          <a:prstGeom prst="rect">
            <a:avLst/>
          </a:prstGeom>
          <a:noFill/>
          <a:ln w="9525" cap="flat" cmpd="sng">
            <a:solidFill>
              <a:schemeClr val="dk2"/>
            </a:solidFill>
            <a:prstDash val="solid"/>
            <a:round/>
            <a:headEnd type="none" w="sm" len="sm"/>
            <a:tailEnd type="none" w="sm" len="sm"/>
          </a:ln>
        </p:spPr>
      </p:pic>
      <p:sp>
        <p:nvSpPr>
          <p:cNvPr id="2541" name="Google Shape;2541;p19"/>
          <p:cNvSpPr/>
          <p:nvPr/>
        </p:nvSpPr>
        <p:spPr>
          <a:xfrm>
            <a:off x="9855559" y="4146564"/>
            <a:ext cx="719400" cy="6765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2"/>
                </a:solidFill>
              </a:rPr>
              <a:t>67%</a:t>
            </a:r>
            <a:endParaRPr sz="1200" b="1">
              <a:solidFill>
                <a:schemeClr val="dk2"/>
              </a:solidFill>
            </a:endParaRPr>
          </a:p>
        </p:txBody>
      </p:sp>
      <p:sp>
        <p:nvSpPr>
          <p:cNvPr id="2542" name="Google Shape;2542;p19"/>
          <p:cNvSpPr/>
          <p:nvPr/>
        </p:nvSpPr>
        <p:spPr>
          <a:xfrm>
            <a:off x="9855559" y="5027264"/>
            <a:ext cx="719400" cy="676500"/>
          </a:xfrm>
          <a:prstGeom prst="ellipse">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2"/>
                </a:solidFill>
              </a:rPr>
              <a:t>1%</a:t>
            </a:r>
            <a:endParaRPr sz="1200" b="1">
              <a:solidFill>
                <a:schemeClr val="accent2"/>
              </a:solidFill>
            </a:endParaRPr>
          </a:p>
        </p:txBody>
      </p:sp>
      <p:sp>
        <p:nvSpPr>
          <p:cNvPr id="2543" name="Google Shape;2543;p19"/>
          <p:cNvSpPr txBox="1"/>
          <p:nvPr/>
        </p:nvSpPr>
        <p:spPr>
          <a:xfrm>
            <a:off x="11308200" y="6457800"/>
            <a:ext cx="883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accent2"/>
                </a:solidFill>
                <a:latin typeface="Sintony"/>
                <a:ea typeface="Sintony"/>
                <a:cs typeface="Sintony"/>
                <a:sym typeface="Sintony"/>
                <a:hlinkClick r:id="rId4">
                  <a:extLst>
                    <a:ext uri="{A12FA001-AC4F-418D-AE19-62706E023703}">
                      <ahyp:hlinkClr xmlns:ahyp="http://schemas.microsoft.com/office/drawing/2018/hyperlinkcolor" val="tx"/>
                    </a:ext>
                  </a:extLst>
                </a:hlinkClick>
              </a:rPr>
              <a:t>Source</a:t>
            </a:r>
            <a:endParaRPr>
              <a:solidFill>
                <a:schemeClr val="accent2"/>
              </a:solidFill>
              <a:latin typeface="Sintony"/>
              <a:ea typeface="Sintony"/>
              <a:cs typeface="Sintony"/>
              <a:sym typeface="Sinton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EBEBE"/>
            </a:gs>
          </a:gsLst>
          <a:lin ang="5400012" scaled="0"/>
        </a:gradFill>
        <a:effectLst/>
      </p:bgPr>
    </p:bg>
    <p:spTree>
      <p:nvGrpSpPr>
        <p:cNvPr id="1" name="Shape 2547"/>
        <p:cNvGrpSpPr/>
        <p:nvPr/>
      </p:nvGrpSpPr>
      <p:grpSpPr>
        <a:xfrm>
          <a:off x="0" y="0"/>
          <a:ext cx="0" cy="0"/>
          <a:chOff x="0" y="0"/>
          <a:chExt cx="0" cy="0"/>
        </a:xfrm>
      </p:grpSpPr>
      <p:sp>
        <p:nvSpPr>
          <p:cNvPr id="2548" name="Google Shape;2548;p20"/>
          <p:cNvSpPr txBox="1">
            <a:spLocks noGrp="1"/>
          </p:cNvSpPr>
          <p:nvPr>
            <p:ph type="body" idx="1"/>
          </p:nvPr>
        </p:nvSpPr>
        <p:spPr>
          <a:xfrm>
            <a:off x="3595575" y="6816000"/>
            <a:ext cx="8585700" cy="346800"/>
          </a:xfrm>
          <a:prstGeom prst="rect">
            <a:avLst/>
          </a:prstGeom>
        </p:spPr>
        <p:txBody>
          <a:bodyPr spcFirstLastPara="1" wrap="square" lIns="121900" tIns="121900" rIns="121900" bIns="121900" anchor="b" anchorCtr="0">
            <a:noAutofit/>
          </a:bodyPr>
          <a:lstStyle/>
          <a:p>
            <a:pPr marL="0" lvl="0" indent="0" algn="r" rtl="0">
              <a:spcBef>
                <a:spcPts val="0"/>
              </a:spcBef>
              <a:spcAft>
                <a:spcPts val="2100"/>
              </a:spcAft>
              <a:buNone/>
            </a:pPr>
            <a:r>
              <a:rPr lang="en" sz="1400" u="sng">
                <a:solidFill>
                  <a:schemeClr val="accent2"/>
                </a:solidFill>
                <a:hlinkClick r:id="rId3">
                  <a:extLst>
                    <a:ext uri="{A12FA001-AC4F-418D-AE19-62706E023703}">
                      <ahyp:hlinkClr xmlns:ahyp="http://schemas.microsoft.com/office/drawing/2018/hyperlinkcolor" val="tx"/>
                    </a:ext>
                  </a:extLst>
                </a:hlinkClick>
              </a:rPr>
              <a:t>Source: Falcon</a:t>
            </a:r>
            <a:endParaRPr sz="1400">
              <a:solidFill>
                <a:schemeClr val="accent2"/>
              </a:solidFill>
            </a:endParaRPr>
          </a:p>
        </p:txBody>
      </p:sp>
      <p:pic>
        <p:nvPicPr>
          <p:cNvPr id="2549" name="Google Shape;2549;p20">
            <a:hlinkClick r:id="rId3"/>
          </p:cNvPr>
          <p:cNvPicPr preferRelativeResize="0"/>
          <p:nvPr/>
        </p:nvPicPr>
        <p:blipFill rotWithShape="1">
          <a:blip r:embed="rId4">
            <a:alphaModFix/>
          </a:blip>
          <a:srcRect l="813" r="1224"/>
          <a:stretch/>
        </p:blipFill>
        <p:spPr>
          <a:xfrm>
            <a:off x="2246166" y="0"/>
            <a:ext cx="7699668"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4" name="Google Shape;2554;p21"/>
          <p:cNvSpPr txBox="1">
            <a:spLocks noGrp="1"/>
          </p:cNvSpPr>
          <p:nvPr>
            <p:ph type="body" idx="1"/>
          </p:nvPr>
        </p:nvSpPr>
        <p:spPr>
          <a:xfrm>
            <a:off x="594900" y="3012975"/>
            <a:ext cx="5088300" cy="31065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
              <a:t>Increases Student</a:t>
            </a:r>
            <a:endParaRPr/>
          </a:p>
          <a:p>
            <a:pPr marL="914400" lvl="1" indent="-349250" algn="l" rtl="0">
              <a:spcBef>
                <a:spcPts val="0"/>
              </a:spcBef>
              <a:spcAft>
                <a:spcPts val="0"/>
              </a:spcAft>
              <a:buSzPts val="1900"/>
              <a:buChar char="○"/>
            </a:pPr>
            <a:r>
              <a:rPr lang="en"/>
              <a:t>Participation</a:t>
            </a:r>
            <a:endParaRPr/>
          </a:p>
          <a:p>
            <a:pPr marL="914400" lvl="1" indent="-349250" algn="l" rtl="0">
              <a:spcBef>
                <a:spcPts val="0"/>
              </a:spcBef>
              <a:spcAft>
                <a:spcPts val="0"/>
              </a:spcAft>
              <a:buSzPts val="1900"/>
              <a:buChar char="○"/>
            </a:pPr>
            <a:r>
              <a:rPr lang="en"/>
              <a:t>Engagement</a:t>
            </a:r>
            <a:endParaRPr/>
          </a:p>
          <a:p>
            <a:pPr marL="914400" lvl="1" indent="-349250" algn="l" rtl="0">
              <a:spcBef>
                <a:spcPts val="0"/>
              </a:spcBef>
              <a:spcAft>
                <a:spcPts val="0"/>
              </a:spcAft>
              <a:buSzPts val="1900"/>
              <a:buChar char="○"/>
            </a:pPr>
            <a:r>
              <a:rPr lang="en"/>
              <a:t>Retention</a:t>
            </a:r>
            <a:endParaRPr/>
          </a:p>
          <a:p>
            <a:pPr marL="914400" lvl="1" indent="-349250" algn="l" rtl="0">
              <a:spcBef>
                <a:spcPts val="0"/>
              </a:spcBef>
              <a:spcAft>
                <a:spcPts val="0"/>
              </a:spcAft>
              <a:buSzPts val="1900"/>
              <a:buChar char="○"/>
            </a:pPr>
            <a:r>
              <a:rPr lang="en"/>
              <a:t>Ownership in the Course</a:t>
            </a:r>
            <a:endParaRPr/>
          </a:p>
          <a:p>
            <a:pPr marL="914400" lvl="1" indent="-349250" algn="l" rtl="0">
              <a:spcBef>
                <a:spcPts val="0"/>
              </a:spcBef>
              <a:spcAft>
                <a:spcPts val="0"/>
              </a:spcAft>
              <a:buSzPts val="1900"/>
              <a:buChar char="○"/>
            </a:pPr>
            <a:r>
              <a:rPr lang="en"/>
              <a:t>Higher Level Thinking Skills</a:t>
            </a:r>
            <a:endParaRPr/>
          </a:p>
        </p:txBody>
      </p:sp>
      <p:sp>
        <p:nvSpPr>
          <p:cNvPr id="2555" name="Google Shape;2555;p21"/>
          <p:cNvSpPr txBox="1">
            <a:spLocks noGrp="1"/>
          </p:cNvSpPr>
          <p:nvPr>
            <p:ph type="title"/>
          </p:nvPr>
        </p:nvSpPr>
        <p:spPr>
          <a:xfrm>
            <a:off x="2741875" y="158397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Why make the switch?</a:t>
            </a:r>
            <a:endParaRPr/>
          </a:p>
        </p:txBody>
      </p:sp>
      <p:sp>
        <p:nvSpPr>
          <p:cNvPr id="2556" name="Google Shape;2556;p21"/>
          <p:cNvSpPr txBox="1">
            <a:spLocks noGrp="1"/>
          </p:cNvSpPr>
          <p:nvPr>
            <p:ph type="body" idx="1"/>
          </p:nvPr>
        </p:nvSpPr>
        <p:spPr>
          <a:xfrm>
            <a:off x="4879809" y="3012975"/>
            <a:ext cx="3884400" cy="31065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
              <a:t>Decreases</a:t>
            </a:r>
            <a:endParaRPr/>
          </a:p>
          <a:p>
            <a:pPr marL="914400" lvl="1" indent="-349250" algn="l" rtl="0">
              <a:spcBef>
                <a:spcPts val="0"/>
              </a:spcBef>
              <a:spcAft>
                <a:spcPts val="0"/>
              </a:spcAft>
              <a:buSzPts val="1900"/>
              <a:buChar char="○"/>
            </a:pPr>
            <a:r>
              <a:rPr lang="en"/>
              <a:t>Lecture Time by Instructor</a:t>
            </a:r>
            <a:endParaRPr/>
          </a:p>
          <a:p>
            <a:pPr marL="914400" lvl="1" indent="-349250" algn="l" rtl="0">
              <a:spcBef>
                <a:spcPts val="0"/>
              </a:spcBef>
              <a:spcAft>
                <a:spcPts val="0"/>
              </a:spcAft>
              <a:buSzPts val="1900"/>
              <a:buChar char="○"/>
            </a:pPr>
            <a:r>
              <a:rPr lang="en"/>
              <a:t>Passive Learning</a:t>
            </a:r>
            <a:endParaRPr/>
          </a:p>
          <a:p>
            <a:pPr marL="914400" lvl="1" indent="-349250" algn="l" rtl="0">
              <a:spcBef>
                <a:spcPts val="0"/>
              </a:spcBef>
              <a:spcAft>
                <a:spcPts val="0"/>
              </a:spcAft>
              <a:buSzPts val="1900"/>
              <a:buChar char="○"/>
            </a:pPr>
            <a:r>
              <a:rPr lang="en"/>
              <a:t>Course Failure</a:t>
            </a:r>
            <a:endParaRPr/>
          </a:p>
        </p:txBody>
      </p:sp>
      <p:sp>
        <p:nvSpPr>
          <p:cNvPr id="2557" name="Google Shape;2557;p21"/>
          <p:cNvSpPr txBox="1"/>
          <p:nvPr/>
        </p:nvSpPr>
        <p:spPr>
          <a:xfrm>
            <a:off x="11308200" y="6457800"/>
            <a:ext cx="883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accent2"/>
                </a:solidFill>
                <a:latin typeface="Sintony"/>
                <a:ea typeface="Sintony"/>
                <a:cs typeface="Sintony"/>
                <a:sym typeface="Sintony"/>
                <a:hlinkClick r:id="rId3">
                  <a:extLst>
                    <a:ext uri="{A12FA001-AC4F-418D-AE19-62706E023703}">
                      <ahyp:hlinkClr xmlns:ahyp="http://schemas.microsoft.com/office/drawing/2018/hyperlinkcolor" val="tx"/>
                    </a:ext>
                  </a:extLst>
                </a:hlinkClick>
              </a:rPr>
              <a:t>Source</a:t>
            </a:r>
            <a:endParaRPr>
              <a:solidFill>
                <a:schemeClr val="accent2"/>
              </a:solidFill>
              <a:latin typeface="Sintony"/>
              <a:ea typeface="Sintony"/>
              <a:cs typeface="Sintony"/>
              <a:sym typeface="Sintony"/>
            </a:endParaRPr>
          </a:p>
        </p:txBody>
      </p:sp>
      <p:pic>
        <p:nvPicPr>
          <p:cNvPr id="1026" name="Picture 2" descr="prob-fail">
            <a:hlinkClick r:id="rId4"/>
            <a:extLst>
              <a:ext uri="{FF2B5EF4-FFF2-40B4-BE49-F238E27FC236}">
                <a16:creationId xmlns:a16="http://schemas.microsoft.com/office/drawing/2014/main" id="{E876C411-3FDC-4588-AFD5-FBC43A89B8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4362" y="3012975"/>
            <a:ext cx="2333625"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1"/>
        <p:cNvGrpSpPr/>
        <p:nvPr/>
      </p:nvGrpSpPr>
      <p:grpSpPr>
        <a:xfrm>
          <a:off x="0" y="0"/>
          <a:ext cx="0" cy="0"/>
          <a:chOff x="0" y="0"/>
          <a:chExt cx="0" cy="0"/>
        </a:xfrm>
      </p:grpSpPr>
      <p:sp>
        <p:nvSpPr>
          <p:cNvPr id="2562" name="Google Shape;2562;p22"/>
          <p:cNvSpPr txBox="1">
            <a:spLocks noGrp="1"/>
          </p:cNvSpPr>
          <p:nvPr>
            <p:ph type="title"/>
          </p:nvPr>
        </p:nvSpPr>
        <p:spPr>
          <a:xfrm>
            <a:off x="2741875" y="59337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Retrieval Practice</a:t>
            </a:r>
            <a:endParaRPr/>
          </a:p>
        </p:txBody>
      </p:sp>
      <p:sp>
        <p:nvSpPr>
          <p:cNvPr id="2563" name="Google Shape;2563;p22"/>
          <p:cNvSpPr/>
          <p:nvPr/>
        </p:nvSpPr>
        <p:spPr>
          <a:xfrm>
            <a:off x="4729650" y="2080900"/>
            <a:ext cx="2885100" cy="1096500"/>
          </a:xfrm>
          <a:prstGeom prst="lef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2"/>
                </a:solidFill>
                <a:latin typeface="Sintony"/>
                <a:ea typeface="Sintony"/>
                <a:cs typeface="Sintony"/>
                <a:sym typeface="Sintony"/>
              </a:rPr>
              <a:t>Initial Learning</a:t>
            </a:r>
            <a:endParaRPr sz="2500" b="1">
              <a:solidFill>
                <a:schemeClr val="dk2"/>
              </a:solidFill>
              <a:latin typeface="Sintony"/>
              <a:ea typeface="Sintony"/>
              <a:cs typeface="Sintony"/>
              <a:sym typeface="Sintony"/>
            </a:endParaRPr>
          </a:p>
        </p:txBody>
      </p:sp>
      <p:sp>
        <p:nvSpPr>
          <p:cNvPr id="2564" name="Google Shape;2564;p22"/>
          <p:cNvSpPr/>
          <p:nvPr/>
        </p:nvSpPr>
        <p:spPr>
          <a:xfrm>
            <a:off x="4727400" y="3166400"/>
            <a:ext cx="2889600" cy="1097400"/>
          </a:xfrm>
          <a:prstGeom prst="rightArrow">
            <a:avLst>
              <a:gd name="adj1" fmla="val 50000"/>
              <a:gd name="adj2" fmla="val 50000"/>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2"/>
                </a:solidFill>
                <a:latin typeface="Sintony"/>
                <a:ea typeface="Sintony"/>
                <a:cs typeface="Sintony"/>
                <a:sym typeface="Sintony"/>
              </a:rPr>
              <a:t>Retrieval</a:t>
            </a:r>
            <a:endParaRPr sz="2500" b="1">
              <a:solidFill>
                <a:schemeClr val="accent2"/>
              </a:solidFill>
              <a:latin typeface="Sintony"/>
              <a:ea typeface="Sintony"/>
              <a:cs typeface="Sintony"/>
              <a:sym typeface="Sintony"/>
            </a:endParaRPr>
          </a:p>
        </p:txBody>
      </p:sp>
      <p:sp>
        <p:nvSpPr>
          <p:cNvPr id="2565" name="Google Shape;2565;p22"/>
          <p:cNvSpPr/>
          <p:nvPr/>
        </p:nvSpPr>
        <p:spPr>
          <a:xfrm>
            <a:off x="4727400" y="4252800"/>
            <a:ext cx="2889600" cy="1097400"/>
          </a:xfrm>
          <a:prstGeom prst="rightArrow">
            <a:avLst>
              <a:gd name="adj1" fmla="val 50000"/>
              <a:gd name="adj2" fmla="val 50000"/>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2"/>
                </a:solidFill>
                <a:latin typeface="Sintony"/>
                <a:ea typeface="Sintony"/>
                <a:cs typeface="Sintony"/>
                <a:sym typeface="Sintony"/>
              </a:rPr>
              <a:t>Retrieval</a:t>
            </a:r>
            <a:endParaRPr sz="2500" b="1">
              <a:solidFill>
                <a:schemeClr val="accent2"/>
              </a:solidFill>
              <a:latin typeface="Sintony"/>
              <a:ea typeface="Sintony"/>
              <a:cs typeface="Sintony"/>
              <a:sym typeface="Sintony"/>
            </a:endParaRPr>
          </a:p>
        </p:txBody>
      </p:sp>
      <p:sp>
        <p:nvSpPr>
          <p:cNvPr id="2566" name="Google Shape;2566;p22"/>
          <p:cNvSpPr/>
          <p:nvPr/>
        </p:nvSpPr>
        <p:spPr>
          <a:xfrm>
            <a:off x="4727400" y="5339200"/>
            <a:ext cx="2889600" cy="1097400"/>
          </a:xfrm>
          <a:prstGeom prst="rightArrow">
            <a:avLst>
              <a:gd name="adj1" fmla="val 50000"/>
              <a:gd name="adj2" fmla="val 50000"/>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2"/>
                </a:solidFill>
                <a:latin typeface="Sintony"/>
                <a:ea typeface="Sintony"/>
                <a:cs typeface="Sintony"/>
                <a:sym typeface="Sintony"/>
              </a:rPr>
              <a:t>Retrieval</a:t>
            </a:r>
            <a:endParaRPr sz="2500" b="1">
              <a:solidFill>
                <a:schemeClr val="accent2"/>
              </a:solidFill>
              <a:latin typeface="Sintony"/>
              <a:ea typeface="Sintony"/>
              <a:cs typeface="Sintony"/>
              <a:sym typeface="Sintony"/>
            </a:endParaRPr>
          </a:p>
        </p:txBody>
      </p:sp>
      <p:sp>
        <p:nvSpPr>
          <p:cNvPr id="2567" name="Google Shape;2567;p22"/>
          <p:cNvSpPr/>
          <p:nvPr/>
        </p:nvSpPr>
        <p:spPr>
          <a:xfrm>
            <a:off x="447500" y="1085200"/>
            <a:ext cx="2181600" cy="1633500"/>
          </a:xfrm>
          <a:prstGeom prst="wedgeRectCallout">
            <a:avLst>
              <a:gd name="adj1" fmla="val 24358"/>
              <a:gd name="adj2" fmla="val 78073"/>
            </a:avLst>
          </a:prstGeom>
          <a:solidFill>
            <a:schemeClr val="accent1"/>
          </a:solidFill>
          <a:ln w="9525" cap="flat" cmpd="sng">
            <a:solidFill>
              <a:schemeClr val="accent2"/>
            </a:solidFill>
            <a:prstDash val="solid"/>
            <a:round/>
            <a:headEnd type="none" w="sm" len="sm"/>
            <a:tailEnd type="none" w="sm" len="sm"/>
          </a:ln>
          <a:effectLst>
            <a:outerShdw blurRad="57150" dist="19050" dir="5400000" algn="bl" rotWithShape="0">
              <a:srgbClr val="FFCB25">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accent2"/>
                </a:solidFill>
                <a:latin typeface="Sintony"/>
                <a:ea typeface="Sintony"/>
                <a:cs typeface="Sintony"/>
                <a:sym typeface="Sintony"/>
              </a:rPr>
              <a:t>Intersperse Active Learning and Explicit Instruction (Direct Instruction)</a:t>
            </a:r>
            <a:endParaRPr sz="1600" b="1">
              <a:solidFill>
                <a:schemeClr val="accent2"/>
              </a:solidFill>
              <a:latin typeface="Sintony"/>
              <a:ea typeface="Sintony"/>
              <a:cs typeface="Sintony"/>
              <a:sym typeface="Sintony"/>
            </a:endParaRPr>
          </a:p>
        </p:txBody>
      </p:sp>
      <p:sp>
        <p:nvSpPr>
          <p:cNvPr id="2568" name="Google Shape;2568;p22"/>
          <p:cNvSpPr txBox="1">
            <a:spLocks noGrp="1"/>
          </p:cNvSpPr>
          <p:nvPr>
            <p:ph type="body" idx="1"/>
          </p:nvPr>
        </p:nvSpPr>
        <p:spPr>
          <a:xfrm>
            <a:off x="10963800" y="6466425"/>
            <a:ext cx="1228200" cy="671100"/>
          </a:xfrm>
          <a:prstGeom prst="rect">
            <a:avLst/>
          </a:prstGeom>
        </p:spPr>
        <p:txBody>
          <a:bodyPr spcFirstLastPara="1" wrap="square" lIns="121900" tIns="121900" rIns="121900" bIns="121900" anchor="b" anchorCtr="0">
            <a:noAutofit/>
          </a:bodyPr>
          <a:lstStyle/>
          <a:p>
            <a:pPr marL="0" lvl="0" indent="0" algn="r" rtl="0">
              <a:lnSpc>
                <a:spcPct val="100000"/>
              </a:lnSpc>
              <a:spcBef>
                <a:spcPts val="0"/>
              </a:spcBef>
              <a:spcAft>
                <a:spcPts val="2100"/>
              </a:spcAft>
              <a:buNone/>
            </a:pPr>
            <a:r>
              <a:rPr lang="en" sz="1200">
                <a:solidFill>
                  <a:schemeClr val="accent2"/>
                </a:solidFill>
              </a:rPr>
              <a:t>Source:</a:t>
            </a:r>
            <a:br>
              <a:rPr lang="en" sz="1200">
                <a:solidFill>
                  <a:schemeClr val="accent2"/>
                </a:solidFill>
              </a:rPr>
            </a:br>
            <a:r>
              <a:rPr lang="en" sz="1200">
                <a:solidFill>
                  <a:schemeClr val="accent2"/>
                </a:solidFill>
              </a:rPr>
              <a:t>Oakley et al</a:t>
            </a:r>
            <a:endParaRPr sz="1200">
              <a:solidFill>
                <a:schemeClr val="accent2"/>
              </a:solidFill>
            </a:endParaRPr>
          </a:p>
        </p:txBody>
      </p:sp>
      <p:sp>
        <p:nvSpPr>
          <p:cNvPr id="2569" name="Google Shape;2569;p22"/>
          <p:cNvSpPr/>
          <p:nvPr/>
        </p:nvSpPr>
        <p:spPr>
          <a:xfrm>
            <a:off x="898000" y="3322698"/>
            <a:ext cx="2838678" cy="3535297"/>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1"/>
          </a:solid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570" name="Google Shape;2570;p22">
            <a:hlinkClick r:id="rId3"/>
          </p:cNvPr>
          <p:cNvPicPr preferRelativeResize="0"/>
          <p:nvPr/>
        </p:nvPicPr>
        <p:blipFill>
          <a:blip r:embed="rId4">
            <a:alphaModFix/>
          </a:blip>
          <a:stretch>
            <a:fillRect/>
          </a:stretch>
        </p:blipFill>
        <p:spPr>
          <a:xfrm>
            <a:off x="10522875" y="4160775"/>
            <a:ext cx="1371600" cy="2057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7"/>
                                        </p:tgtEl>
                                        <p:attrNameLst>
                                          <p:attrName>style.visibility</p:attrName>
                                        </p:attrNameLst>
                                      </p:cBhvr>
                                      <p:to>
                                        <p:strVal val="visible"/>
                                      </p:to>
                                    </p:set>
                                    <p:animEffect transition="in" filter="fade">
                                      <p:cBhvr>
                                        <p:cTn id="7" dur="1000"/>
                                        <p:tgtEl>
                                          <p:spTgt spid="2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2575" name="Google Shape;2575;p23"/>
          <p:cNvSpPr txBox="1">
            <a:spLocks noGrp="1"/>
          </p:cNvSpPr>
          <p:nvPr>
            <p:ph type="title"/>
          </p:nvPr>
        </p:nvSpPr>
        <p:spPr>
          <a:xfrm>
            <a:off x="2719500" y="307425"/>
            <a:ext cx="735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50 Minute Lecture</a:t>
            </a:r>
            <a:endParaRPr/>
          </a:p>
        </p:txBody>
      </p:sp>
      <p:cxnSp>
        <p:nvCxnSpPr>
          <p:cNvPr id="2576" name="Google Shape;2576;p23"/>
          <p:cNvCxnSpPr/>
          <p:nvPr/>
        </p:nvCxnSpPr>
        <p:spPr>
          <a:xfrm flipH="1">
            <a:off x="3087875" y="1611025"/>
            <a:ext cx="11100" cy="4732500"/>
          </a:xfrm>
          <a:prstGeom prst="straightConnector1">
            <a:avLst/>
          </a:prstGeom>
          <a:noFill/>
          <a:ln w="38100" cap="flat" cmpd="sng">
            <a:solidFill>
              <a:schemeClr val="dk2"/>
            </a:solidFill>
            <a:prstDash val="solid"/>
            <a:round/>
            <a:headEnd type="none" w="med" len="med"/>
            <a:tailEnd type="none" w="med" len="med"/>
          </a:ln>
        </p:spPr>
      </p:cxnSp>
      <p:cxnSp>
        <p:nvCxnSpPr>
          <p:cNvPr id="2577" name="Google Shape;2577;p23"/>
          <p:cNvCxnSpPr/>
          <p:nvPr/>
        </p:nvCxnSpPr>
        <p:spPr>
          <a:xfrm>
            <a:off x="3098975" y="1678125"/>
            <a:ext cx="883800" cy="0"/>
          </a:xfrm>
          <a:prstGeom prst="straightConnector1">
            <a:avLst/>
          </a:prstGeom>
          <a:noFill/>
          <a:ln w="38100" cap="flat" cmpd="sng">
            <a:solidFill>
              <a:schemeClr val="dk2"/>
            </a:solidFill>
            <a:prstDash val="solid"/>
            <a:round/>
            <a:headEnd type="none" w="med" len="med"/>
            <a:tailEnd type="none" w="med" len="med"/>
          </a:ln>
        </p:spPr>
      </p:cxnSp>
      <p:cxnSp>
        <p:nvCxnSpPr>
          <p:cNvPr id="2578" name="Google Shape;2578;p23"/>
          <p:cNvCxnSpPr/>
          <p:nvPr/>
        </p:nvCxnSpPr>
        <p:spPr>
          <a:xfrm>
            <a:off x="3098975" y="6276400"/>
            <a:ext cx="883800" cy="0"/>
          </a:xfrm>
          <a:prstGeom prst="straightConnector1">
            <a:avLst/>
          </a:prstGeom>
          <a:noFill/>
          <a:ln w="38100" cap="flat" cmpd="sng">
            <a:solidFill>
              <a:schemeClr val="dk2"/>
            </a:solidFill>
            <a:prstDash val="solid"/>
            <a:round/>
            <a:headEnd type="none" w="med" len="med"/>
            <a:tailEnd type="none" w="med" len="med"/>
          </a:ln>
        </p:spPr>
      </p:cxnSp>
      <p:cxnSp>
        <p:nvCxnSpPr>
          <p:cNvPr id="2579" name="Google Shape;2579;p23"/>
          <p:cNvCxnSpPr/>
          <p:nvPr/>
        </p:nvCxnSpPr>
        <p:spPr>
          <a:xfrm>
            <a:off x="3098975" y="4033200"/>
            <a:ext cx="883800" cy="0"/>
          </a:xfrm>
          <a:prstGeom prst="straightConnector1">
            <a:avLst/>
          </a:prstGeom>
          <a:noFill/>
          <a:ln w="38100" cap="flat" cmpd="sng">
            <a:solidFill>
              <a:schemeClr val="dk2"/>
            </a:solidFill>
            <a:prstDash val="solid"/>
            <a:round/>
            <a:headEnd type="none" w="med" len="med"/>
            <a:tailEnd type="none" w="med" len="med"/>
          </a:ln>
        </p:spPr>
      </p:cxnSp>
      <p:cxnSp>
        <p:nvCxnSpPr>
          <p:cNvPr id="2580" name="Google Shape;2580;p23"/>
          <p:cNvCxnSpPr/>
          <p:nvPr/>
        </p:nvCxnSpPr>
        <p:spPr>
          <a:xfrm>
            <a:off x="3098975" y="2813950"/>
            <a:ext cx="883800" cy="0"/>
          </a:xfrm>
          <a:prstGeom prst="straightConnector1">
            <a:avLst/>
          </a:prstGeom>
          <a:noFill/>
          <a:ln w="38100" cap="flat" cmpd="sng">
            <a:solidFill>
              <a:schemeClr val="dk2"/>
            </a:solidFill>
            <a:prstDash val="solid"/>
            <a:round/>
            <a:headEnd type="none" w="med" len="med"/>
            <a:tailEnd type="none" w="med" len="med"/>
          </a:ln>
        </p:spPr>
      </p:cxnSp>
      <p:cxnSp>
        <p:nvCxnSpPr>
          <p:cNvPr id="2581" name="Google Shape;2581;p23"/>
          <p:cNvCxnSpPr/>
          <p:nvPr/>
        </p:nvCxnSpPr>
        <p:spPr>
          <a:xfrm>
            <a:off x="3098975" y="5140575"/>
            <a:ext cx="883800" cy="0"/>
          </a:xfrm>
          <a:prstGeom prst="straightConnector1">
            <a:avLst/>
          </a:prstGeom>
          <a:noFill/>
          <a:ln w="38100" cap="flat" cmpd="sng">
            <a:solidFill>
              <a:schemeClr val="dk2"/>
            </a:solidFill>
            <a:prstDash val="solid"/>
            <a:round/>
            <a:headEnd type="none" w="med" len="med"/>
            <a:tailEnd type="none" w="med" len="med"/>
          </a:ln>
        </p:spPr>
      </p:cxnSp>
      <p:sp>
        <p:nvSpPr>
          <p:cNvPr id="2582" name="Google Shape;2582;p23"/>
          <p:cNvSpPr/>
          <p:nvPr/>
        </p:nvSpPr>
        <p:spPr>
          <a:xfrm>
            <a:off x="3982775" y="2520250"/>
            <a:ext cx="3199800" cy="587400"/>
          </a:xfrm>
          <a:prstGeom prst="roundRect">
            <a:avLst>
              <a:gd name="adj" fmla="val 16667"/>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2"/>
                </a:solidFill>
                <a:latin typeface="Sintony"/>
                <a:ea typeface="Sintony"/>
                <a:cs typeface="Sintony"/>
                <a:sym typeface="Sintony"/>
              </a:rPr>
              <a:t>Introduce New Topic or Revisit Previous Topic (10-15 min.)</a:t>
            </a:r>
            <a:endParaRPr sz="1500">
              <a:solidFill>
                <a:schemeClr val="accent2"/>
              </a:solidFill>
              <a:latin typeface="Sintony"/>
              <a:ea typeface="Sintony"/>
              <a:cs typeface="Sintony"/>
              <a:sym typeface="Sintony"/>
            </a:endParaRPr>
          </a:p>
        </p:txBody>
      </p:sp>
      <p:sp>
        <p:nvSpPr>
          <p:cNvPr id="2583" name="Google Shape;2583;p23"/>
          <p:cNvSpPr/>
          <p:nvPr/>
        </p:nvSpPr>
        <p:spPr>
          <a:xfrm>
            <a:off x="3982775" y="1384425"/>
            <a:ext cx="3199800" cy="587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2"/>
                </a:solidFill>
                <a:latin typeface="Sintony"/>
                <a:ea typeface="Sintony"/>
                <a:cs typeface="Sintony"/>
                <a:sym typeface="Sintony"/>
              </a:rPr>
              <a:t>Reflection or Thinking Activity</a:t>
            </a:r>
            <a:endParaRPr sz="1600">
              <a:solidFill>
                <a:schemeClr val="dk2"/>
              </a:solidFill>
              <a:latin typeface="Sintony"/>
              <a:ea typeface="Sintony"/>
              <a:cs typeface="Sintony"/>
              <a:sym typeface="Sintony"/>
            </a:endParaRPr>
          </a:p>
          <a:p>
            <a:pPr marL="0" lvl="0" indent="0" algn="ctr" rtl="0">
              <a:spcBef>
                <a:spcPts val="0"/>
              </a:spcBef>
              <a:spcAft>
                <a:spcPts val="0"/>
              </a:spcAft>
              <a:buNone/>
            </a:pPr>
            <a:r>
              <a:rPr lang="en" sz="1600">
                <a:solidFill>
                  <a:schemeClr val="dk2"/>
                </a:solidFill>
                <a:latin typeface="Sintony"/>
                <a:ea typeface="Sintony"/>
                <a:cs typeface="Sintony"/>
                <a:sym typeface="Sintony"/>
              </a:rPr>
              <a:t>(5 min.)</a:t>
            </a:r>
            <a:endParaRPr sz="1600">
              <a:solidFill>
                <a:schemeClr val="dk2"/>
              </a:solidFill>
              <a:latin typeface="Sintony"/>
              <a:ea typeface="Sintony"/>
              <a:cs typeface="Sintony"/>
              <a:sym typeface="Sintony"/>
            </a:endParaRPr>
          </a:p>
        </p:txBody>
      </p:sp>
      <p:sp>
        <p:nvSpPr>
          <p:cNvPr id="2584" name="Google Shape;2584;p23"/>
          <p:cNvSpPr/>
          <p:nvPr/>
        </p:nvSpPr>
        <p:spPr>
          <a:xfrm>
            <a:off x="3982775" y="3739500"/>
            <a:ext cx="3199800" cy="587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Sintony"/>
                <a:ea typeface="Sintony"/>
                <a:cs typeface="Sintony"/>
                <a:sym typeface="Sintony"/>
              </a:rPr>
              <a:t>Group Discussion or Application Activity (10-15 min.)</a:t>
            </a:r>
            <a:endParaRPr>
              <a:solidFill>
                <a:schemeClr val="dk2"/>
              </a:solidFill>
              <a:latin typeface="Sintony"/>
              <a:ea typeface="Sintony"/>
              <a:cs typeface="Sintony"/>
              <a:sym typeface="Sintony"/>
            </a:endParaRPr>
          </a:p>
        </p:txBody>
      </p:sp>
      <p:sp>
        <p:nvSpPr>
          <p:cNvPr id="2585" name="Google Shape;2585;p23"/>
          <p:cNvSpPr/>
          <p:nvPr/>
        </p:nvSpPr>
        <p:spPr>
          <a:xfrm>
            <a:off x="3982775" y="4846875"/>
            <a:ext cx="3199800" cy="587400"/>
          </a:xfrm>
          <a:prstGeom prst="roundRect">
            <a:avLst>
              <a:gd name="adj" fmla="val 16667"/>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2"/>
                </a:solidFill>
                <a:latin typeface="Sintony"/>
                <a:ea typeface="Sintony"/>
                <a:cs typeface="Sintony"/>
                <a:sym typeface="Sintony"/>
              </a:rPr>
              <a:t>Introduce New Topic </a:t>
            </a:r>
            <a:endParaRPr sz="1600">
              <a:solidFill>
                <a:schemeClr val="accent2"/>
              </a:solidFill>
              <a:latin typeface="Sintony"/>
              <a:ea typeface="Sintony"/>
              <a:cs typeface="Sintony"/>
              <a:sym typeface="Sintony"/>
            </a:endParaRPr>
          </a:p>
          <a:p>
            <a:pPr marL="0" lvl="0" indent="0" algn="ctr" rtl="0">
              <a:spcBef>
                <a:spcPts val="0"/>
              </a:spcBef>
              <a:spcAft>
                <a:spcPts val="0"/>
              </a:spcAft>
              <a:buNone/>
            </a:pPr>
            <a:r>
              <a:rPr lang="en" sz="1600">
                <a:solidFill>
                  <a:schemeClr val="accent2"/>
                </a:solidFill>
                <a:latin typeface="Sintony"/>
                <a:ea typeface="Sintony"/>
                <a:cs typeface="Sintony"/>
                <a:sym typeface="Sintony"/>
              </a:rPr>
              <a:t>(10-15 min.)</a:t>
            </a:r>
            <a:endParaRPr sz="1600">
              <a:solidFill>
                <a:schemeClr val="accent2"/>
              </a:solidFill>
              <a:latin typeface="Sintony"/>
              <a:ea typeface="Sintony"/>
              <a:cs typeface="Sintony"/>
              <a:sym typeface="Sintony"/>
            </a:endParaRPr>
          </a:p>
        </p:txBody>
      </p:sp>
      <p:sp>
        <p:nvSpPr>
          <p:cNvPr id="2586" name="Google Shape;2586;p23"/>
          <p:cNvSpPr/>
          <p:nvPr/>
        </p:nvSpPr>
        <p:spPr>
          <a:xfrm>
            <a:off x="3982775" y="5982700"/>
            <a:ext cx="3199800" cy="587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2"/>
                </a:solidFill>
                <a:latin typeface="Sintony"/>
                <a:ea typeface="Sintony"/>
                <a:cs typeface="Sintony"/>
                <a:sym typeface="Sintony"/>
              </a:rPr>
              <a:t>Reflection Activity</a:t>
            </a:r>
            <a:endParaRPr sz="1600">
              <a:solidFill>
                <a:schemeClr val="dk2"/>
              </a:solidFill>
              <a:latin typeface="Sintony"/>
              <a:ea typeface="Sintony"/>
              <a:cs typeface="Sintony"/>
              <a:sym typeface="Sintony"/>
            </a:endParaRPr>
          </a:p>
          <a:p>
            <a:pPr marL="0" lvl="0" indent="0" algn="ctr" rtl="0">
              <a:spcBef>
                <a:spcPts val="0"/>
              </a:spcBef>
              <a:spcAft>
                <a:spcPts val="0"/>
              </a:spcAft>
              <a:buNone/>
            </a:pPr>
            <a:r>
              <a:rPr lang="en" sz="1600">
                <a:solidFill>
                  <a:schemeClr val="dk2"/>
                </a:solidFill>
                <a:latin typeface="Sintony"/>
                <a:ea typeface="Sintony"/>
                <a:cs typeface="Sintony"/>
                <a:sym typeface="Sintony"/>
              </a:rPr>
              <a:t>(5 min.)</a:t>
            </a:r>
            <a:endParaRPr sz="1600">
              <a:solidFill>
                <a:schemeClr val="dk2"/>
              </a:solidFill>
              <a:latin typeface="Sintony"/>
              <a:ea typeface="Sintony"/>
              <a:cs typeface="Sintony"/>
              <a:sym typeface="Sintony"/>
            </a:endParaRPr>
          </a:p>
        </p:txBody>
      </p:sp>
      <p:cxnSp>
        <p:nvCxnSpPr>
          <p:cNvPr id="2587" name="Google Shape;2587;p23"/>
          <p:cNvCxnSpPr/>
          <p:nvPr/>
        </p:nvCxnSpPr>
        <p:spPr>
          <a:xfrm rot="10800000" flipH="1">
            <a:off x="6802075" y="5702938"/>
            <a:ext cx="2092200" cy="11100"/>
          </a:xfrm>
          <a:prstGeom prst="straightConnector1">
            <a:avLst/>
          </a:prstGeom>
          <a:noFill/>
          <a:ln w="28575" cap="flat" cmpd="sng">
            <a:solidFill>
              <a:schemeClr val="dk2"/>
            </a:solidFill>
            <a:prstDash val="lgDash"/>
            <a:round/>
            <a:headEnd type="none" w="med" len="med"/>
            <a:tailEnd type="none" w="med" len="med"/>
          </a:ln>
        </p:spPr>
      </p:cxnSp>
      <p:sp>
        <p:nvSpPr>
          <p:cNvPr id="2588" name="Google Shape;2588;p23"/>
          <p:cNvSpPr txBox="1"/>
          <p:nvPr/>
        </p:nvSpPr>
        <p:spPr>
          <a:xfrm>
            <a:off x="8894275" y="5292850"/>
            <a:ext cx="2505900" cy="877200"/>
          </a:xfrm>
          <a:prstGeom prst="rect">
            <a:avLst/>
          </a:prstGeom>
          <a:solidFill>
            <a:schemeClr val="accent2"/>
          </a:solidFill>
          <a:ln w="28575" cap="flat" cmpd="sng">
            <a:solidFill>
              <a:schemeClr val="dk2"/>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chemeClr val="dk2"/>
                </a:solidFill>
                <a:latin typeface="Sintony"/>
                <a:ea typeface="Sintony"/>
                <a:cs typeface="Sintony"/>
                <a:sym typeface="Sintony"/>
              </a:rPr>
              <a:t>75 Minute Lecture:</a:t>
            </a:r>
            <a:endParaRPr sz="1500" b="1">
              <a:solidFill>
                <a:schemeClr val="dk2"/>
              </a:solidFill>
              <a:latin typeface="Sintony"/>
              <a:ea typeface="Sintony"/>
              <a:cs typeface="Sintony"/>
              <a:sym typeface="Sintony"/>
            </a:endParaRPr>
          </a:p>
          <a:p>
            <a:pPr marL="0" lvl="0" indent="0" algn="ctr" rtl="0">
              <a:spcBef>
                <a:spcPts val="0"/>
              </a:spcBef>
              <a:spcAft>
                <a:spcPts val="0"/>
              </a:spcAft>
              <a:buNone/>
            </a:pPr>
            <a:r>
              <a:rPr lang="en" sz="1500">
                <a:solidFill>
                  <a:schemeClr val="dk2"/>
                </a:solidFill>
                <a:latin typeface="Sintony"/>
                <a:ea typeface="Sintony"/>
                <a:cs typeface="Sintony"/>
                <a:sym typeface="Sintony"/>
              </a:rPr>
              <a:t>In-Depth Group Activity</a:t>
            </a:r>
            <a:endParaRPr sz="1500">
              <a:solidFill>
                <a:schemeClr val="dk2"/>
              </a:solidFill>
              <a:latin typeface="Sintony"/>
              <a:ea typeface="Sintony"/>
              <a:cs typeface="Sintony"/>
              <a:sym typeface="Sintony"/>
            </a:endParaRPr>
          </a:p>
          <a:p>
            <a:pPr marL="0" lvl="0" indent="0" algn="ctr" rtl="0">
              <a:spcBef>
                <a:spcPts val="0"/>
              </a:spcBef>
              <a:spcAft>
                <a:spcPts val="0"/>
              </a:spcAft>
              <a:buNone/>
            </a:pPr>
            <a:r>
              <a:rPr lang="en" sz="1500">
                <a:solidFill>
                  <a:schemeClr val="dk2"/>
                </a:solidFill>
                <a:latin typeface="Sintony"/>
                <a:ea typeface="Sintony"/>
                <a:cs typeface="Sintony"/>
                <a:sym typeface="Sintony"/>
              </a:rPr>
              <a:t>(15-20 min.)</a:t>
            </a:r>
            <a:endParaRPr sz="1500">
              <a:solidFill>
                <a:schemeClr val="dk2"/>
              </a:solidFill>
              <a:latin typeface="Sintony"/>
              <a:ea typeface="Sintony"/>
              <a:cs typeface="Sintony"/>
              <a:sym typeface="Sinton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2"/>
        <p:cNvGrpSpPr/>
        <p:nvPr/>
      </p:nvGrpSpPr>
      <p:grpSpPr>
        <a:xfrm>
          <a:off x="0" y="0"/>
          <a:ext cx="0" cy="0"/>
          <a:chOff x="0" y="0"/>
          <a:chExt cx="0" cy="0"/>
        </a:xfrm>
      </p:grpSpPr>
      <p:sp>
        <p:nvSpPr>
          <p:cNvPr id="2593" name="Google Shape;2593;p24"/>
          <p:cNvSpPr txBox="1">
            <a:spLocks noGrp="1"/>
          </p:cNvSpPr>
          <p:nvPr>
            <p:ph type="title"/>
          </p:nvPr>
        </p:nvSpPr>
        <p:spPr>
          <a:xfrm>
            <a:off x="587350" y="1265725"/>
            <a:ext cx="83970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900"/>
              <a:t>Active Learning Strategies</a:t>
            </a:r>
            <a:endParaRPr sz="3900"/>
          </a:p>
          <a:p>
            <a:pPr marL="0" lvl="0" indent="0" algn="l" rtl="0">
              <a:spcBef>
                <a:spcPts val="0"/>
              </a:spcBef>
              <a:spcAft>
                <a:spcPts val="0"/>
              </a:spcAft>
              <a:buNone/>
            </a:pPr>
            <a:endParaRPr/>
          </a:p>
        </p:txBody>
      </p:sp>
      <p:sp>
        <p:nvSpPr>
          <p:cNvPr id="2594" name="Google Shape;2594;p24"/>
          <p:cNvSpPr txBox="1">
            <a:spLocks noGrp="1"/>
          </p:cNvSpPr>
          <p:nvPr>
            <p:ph type="body" idx="1"/>
          </p:nvPr>
        </p:nvSpPr>
        <p:spPr>
          <a:xfrm>
            <a:off x="847500" y="2784750"/>
            <a:ext cx="5248500" cy="24549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
              <a:t>Polling</a:t>
            </a:r>
            <a:endParaRPr/>
          </a:p>
          <a:p>
            <a:pPr marL="457200" lvl="0" indent="-381000" algn="l" rtl="0">
              <a:spcBef>
                <a:spcPts val="0"/>
              </a:spcBef>
              <a:spcAft>
                <a:spcPts val="0"/>
              </a:spcAft>
              <a:buSzPts val="2400"/>
              <a:buChar char="●"/>
            </a:pPr>
            <a:r>
              <a:rPr lang="en"/>
              <a:t>Think-Pair-Share</a:t>
            </a:r>
            <a:endParaRPr/>
          </a:p>
          <a:p>
            <a:pPr marL="457200" lvl="0" indent="-381000" algn="l" rtl="0">
              <a:spcBef>
                <a:spcPts val="0"/>
              </a:spcBef>
              <a:spcAft>
                <a:spcPts val="0"/>
              </a:spcAft>
              <a:buSzPts val="2400"/>
              <a:buChar char="●"/>
            </a:pPr>
            <a:r>
              <a:rPr lang="en"/>
              <a:t>Minute Paper</a:t>
            </a:r>
            <a:endParaRPr/>
          </a:p>
          <a:p>
            <a:pPr marL="457200" lvl="0" indent="-381000" algn="l" rtl="0">
              <a:spcBef>
                <a:spcPts val="0"/>
              </a:spcBef>
              <a:spcAft>
                <a:spcPts val="0"/>
              </a:spcAft>
              <a:buSzPts val="2400"/>
              <a:buChar char="●"/>
            </a:pPr>
            <a:r>
              <a:rPr lang="en"/>
              <a:t>Small Group Discussions</a:t>
            </a:r>
            <a:endParaRPr/>
          </a:p>
          <a:p>
            <a:pPr marL="457200" lvl="0" indent="-381000" algn="l" rtl="0">
              <a:spcBef>
                <a:spcPts val="0"/>
              </a:spcBef>
              <a:spcAft>
                <a:spcPts val="0"/>
              </a:spcAft>
              <a:buSzPts val="2400"/>
              <a:buChar char="●"/>
            </a:pPr>
            <a:r>
              <a:rPr lang="en"/>
              <a:t>Short Student Presentations</a:t>
            </a:r>
            <a:endParaRPr/>
          </a:p>
          <a:p>
            <a:pPr marL="0" lvl="0" indent="0" algn="l" rtl="0">
              <a:spcBef>
                <a:spcPts val="2100"/>
              </a:spcBef>
              <a:spcAft>
                <a:spcPts val="2100"/>
              </a:spcAft>
              <a:buNone/>
            </a:pPr>
            <a:endParaRPr/>
          </a:p>
        </p:txBody>
      </p:sp>
      <p:sp>
        <p:nvSpPr>
          <p:cNvPr id="2595" name="Google Shape;2595;p24"/>
          <p:cNvSpPr txBox="1"/>
          <p:nvPr/>
        </p:nvSpPr>
        <p:spPr>
          <a:xfrm>
            <a:off x="11223600" y="6457800"/>
            <a:ext cx="9684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hlink"/>
                </a:solidFill>
                <a:latin typeface="Sintony"/>
                <a:ea typeface="Sintony"/>
                <a:cs typeface="Sintony"/>
                <a:sym typeface="Sintony"/>
                <a:hlinkClick r:id="rId3"/>
              </a:rPr>
              <a:t>Source</a:t>
            </a:r>
            <a:endParaRPr>
              <a:latin typeface="Sintony"/>
              <a:ea typeface="Sintony"/>
              <a:cs typeface="Sintony"/>
              <a:sym typeface="Sintony"/>
            </a:endParaRPr>
          </a:p>
        </p:txBody>
      </p:sp>
    </p:spTree>
  </p:cSld>
  <p:clrMapOvr>
    <a:masterClrMapping/>
  </p:clrMapOvr>
</p:sld>
</file>

<file path=ppt/theme/theme1.xml><?xml version="1.0" encoding="utf-8"?>
<a:theme xmlns:a="http://schemas.openxmlformats.org/drawingml/2006/main" name="0177 Cavill · SlidesMania">
  <a:themeElements>
    <a:clrScheme name="Custom 4">
      <a:dk1>
        <a:srgbClr val="FFFFFF"/>
      </a:dk1>
      <a:lt1>
        <a:srgbClr val="1E123D"/>
      </a:lt1>
      <a:dk2>
        <a:srgbClr val="F5C53C"/>
      </a:dk2>
      <a:lt2>
        <a:srgbClr val="434343"/>
      </a:lt2>
      <a:accent1>
        <a:srgbClr val="FFCB25"/>
      </a:accent1>
      <a:accent2>
        <a:srgbClr val="48269D"/>
      </a:accent2>
      <a:accent3>
        <a:srgbClr val="000000"/>
      </a:accent3>
      <a:accent4>
        <a:srgbClr val="000000"/>
      </a:accent4>
      <a:accent5>
        <a:srgbClr val="000000"/>
      </a:accent5>
      <a:accent6>
        <a:srgbClr val="000000"/>
      </a:accent6>
      <a:hlink>
        <a:srgbClr val="FFCB25"/>
      </a:hlink>
      <a:folHlink>
        <a:srgbClr val="FFCB2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2024</Words>
  <Application>Microsoft Office PowerPoint</Application>
  <PresentationFormat>Widescreen</PresentationFormat>
  <Paragraphs>364</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Barlow Condensed</vt:lpstr>
      <vt:lpstr>Lato</vt:lpstr>
      <vt:lpstr>Sintony</vt:lpstr>
      <vt:lpstr>Homemade Apple</vt:lpstr>
      <vt:lpstr>Ubuntu</vt:lpstr>
      <vt:lpstr>Poppins</vt:lpstr>
      <vt:lpstr>Calibri</vt:lpstr>
      <vt:lpstr>Roboto</vt:lpstr>
      <vt:lpstr>0177 Cavill · SlidesMania</vt:lpstr>
      <vt:lpstr>Active Learning &amp; Flipped Classroom</vt:lpstr>
      <vt:lpstr>Active Learning</vt:lpstr>
      <vt:lpstr>Active Learning  is an umbrella term for learning tasks that require students to engage deeply with the course  material.</vt:lpstr>
      <vt:lpstr>Why Not Just Lecture?</vt:lpstr>
      <vt:lpstr>PowerPoint Presentation</vt:lpstr>
      <vt:lpstr>Why make the switch?</vt:lpstr>
      <vt:lpstr>Retrieval Practice</vt:lpstr>
      <vt:lpstr>50 Minute Lecture</vt:lpstr>
      <vt:lpstr>Active Learning Strategies </vt:lpstr>
      <vt:lpstr>Active Learning Strategies </vt:lpstr>
      <vt:lpstr>Active Learning Strategies </vt:lpstr>
      <vt:lpstr>Active Learning Strategies </vt:lpstr>
      <vt:lpstr>Active Learning Strategies </vt:lpstr>
      <vt:lpstr>Active Learning Strategies </vt:lpstr>
      <vt:lpstr>Flipped  Classroom</vt:lpstr>
      <vt:lpstr>Students are introduced to content at home and practice working through it in class.</vt:lpstr>
      <vt:lpstr>10 Tips for Flipping</vt:lpstr>
      <vt:lpstr>10 Tips for Flipping</vt:lpstr>
      <vt:lpstr>10 Tips for Flipping</vt:lpstr>
      <vt:lpstr>10 Tips for Flipping</vt:lpstr>
      <vt:lpstr>10 Tips for Flipping</vt:lpstr>
      <vt:lpstr>10 Tips for Flipping</vt:lpstr>
      <vt:lpstr>Community of  Inquiry Model</vt:lpstr>
      <vt:lpstr>10 Tips for Flipping</vt:lpstr>
      <vt:lpstr>What students do…</vt:lpstr>
      <vt:lpstr>10 Tips for Flipping</vt:lpstr>
      <vt:lpstr>10 Tips for Flipping</vt:lpstr>
      <vt:lpstr>10 Tips for Flipping</vt:lpstr>
      <vt:lpstr>10 Tips for Flipping</vt:lpstr>
      <vt:lpstr>Scaffolding Instruction</vt:lpstr>
      <vt:lpstr>Scaffolding</vt:lpstr>
      <vt:lpstr>Flipped Classroom</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Learning &amp; Flipped Classroom</dc:title>
  <cp:lastModifiedBy>Chesson, Taylor</cp:lastModifiedBy>
  <cp:revision>2</cp:revision>
  <dcterms:modified xsi:type="dcterms:W3CDTF">2022-04-05T18:43:07Z</dcterms:modified>
</cp:coreProperties>
</file>