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Lst>
  <p:notesMasterIdLst>
    <p:notesMasterId r:id="rId34"/>
  </p:notesMasterIdLst>
  <p:sldIdLst>
    <p:sldId id="256" r:id="rId2"/>
    <p:sldId id="321" r:id="rId3"/>
    <p:sldId id="322" r:id="rId4"/>
    <p:sldId id="318" r:id="rId5"/>
    <p:sldId id="295" r:id="rId6"/>
    <p:sldId id="286" r:id="rId7"/>
    <p:sldId id="288" r:id="rId8"/>
    <p:sldId id="289" r:id="rId9"/>
    <p:sldId id="292" r:id="rId10"/>
    <p:sldId id="298" r:id="rId11"/>
    <p:sldId id="287" r:id="rId12"/>
    <p:sldId id="302" r:id="rId13"/>
    <p:sldId id="301" r:id="rId14"/>
    <p:sldId id="299" r:id="rId15"/>
    <p:sldId id="297" r:id="rId16"/>
    <p:sldId id="303" r:id="rId17"/>
    <p:sldId id="323" r:id="rId18"/>
    <p:sldId id="324" r:id="rId19"/>
    <p:sldId id="325" r:id="rId20"/>
    <p:sldId id="305" r:id="rId21"/>
    <p:sldId id="306" r:id="rId22"/>
    <p:sldId id="313" r:id="rId23"/>
    <p:sldId id="307" r:id="rId24"/>
    <p:sldId id="308" r:id="rId25"/>
    <p:sldId id="309" r:id="rId26"/>
    <p:sldId id="310" r:id="rId27"/>
    <p:sldId id="326" r:id="rId28"/>
    <p:sldId id="311" r:id="rId29"/>
    <p:sldId id="314" r:id="rId30"/>
    <p:sldId id="327" r:id="rId31"/>
    <p:sldId id="312" r:id="rId32"/>
    <p:sldId id="282" r:id="rId33"/>
  </p:sldIdLst>
  <p:sldSz cx="9144000" cy="5143500" type="screen16x9"/>
  <p:notesSz cx="6858000" cy="9144000"/>
  <p:embeddedFontLst>
    <p:embeddedFont>
      <p:font typeface="Barlow Condensed"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Corbel" panose="020B0503020204020204" pitchFamily="34" charset="0"/>
      <p:regular r:id="rId43"/>
      <p:bold r:id="rId44"/>
      <p:italic r:id="rId45"/>
      <p:boldItalic r:id="rId46"/>
    </p:embeddedFont>
    <p:embeddedFont>
      <p:font typeface="Didact Gothic" panose="020B0604020202020204" charset="0"/>
      <p:regular r:id="rId47"/>
    </p:embeddedFont>
    <p:embeddedFont>
      <p:font typeface="Ink Free" panose="03080402000500000000" pitchFamily="66" charset="0"/>
      <p:regular r:id="rId48"/>
    </p:embeddedFont>
    <p:embeddedFont>
      <p:font typeface="PT Sans" panose="020B0604020202020204" charset="0"/>
      <p:regular r:id="rId49"/>
      <p:bold r:id="rId50"/>
      <p:italic r:id="rId51"/>
      <p:boldItalic r:id="rId52"/>
    </p:embeddedFont>
    <p:embeddedFont>
      <p:font typeface="Raleway" panose="020B0604020202020204" charset="0"/>
      <p:regular r:id="rId53"/>
      <p:bold r:id="rId54"/>
      <p:italic r:id="rId55"/>
      <p:boldItalic r:id="rId56"/>
    </p:embeddedFont>
    <p:embeddedFont>
      <p:font typeface="Roboto Condensed"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2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5C4F5-8636-406F-B4B6-DA3152ED28F9}" v="2" vWet="3" dt="2022-04-19T18:30:00.950"/>
    <p1510:client id="{AF0731E1-A65A-4DCB-950A-67A201FF6827}" v="508" dt="2022-04-19T18:32:18.081"/>
  </p1510:revLst>
</p1510:revInfo>
</file>

<file path=ppt/tableStyles.xml><?xml version="1.0" encoding="utf-8"?>
<a:tblStyleLst xmlns:a="http://schemas.openxmlformats.org/drawingml/2006/main" def="{C9E8ABFD-65FC-417F-AA2A-50C4CC397554}">
  <a:tblStyle styleId="{C9E8ABFD-65FC-417F-AA2A-50C4CC3975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son, Taylor" userId="S::tchesson@tntech.edu::2741b434-0888-4d21-bd3d-3d25272d608f" providerId="AD" clId="Web-{3285C4F5-8636-406F-B4B6-DA3152ED28F9}"/>
    <pc:docChg chg="modSld">
      <pc:chgData name="Chesson, Taylor" userId="S::tchesson@tntech.edu::2741b434-0888-4d21-bd3d-3d25272d608f" providerId="AD" clId="Web-{3285C4F5-8636-406F-B4B6-DA3152ED28F9}" dt="2022-04-19T18:29:58.013" v="0" actId="20577"/>
      <pc:docMkLst>
        <pc:docMk/>
      </pc:docMkLst>
      <pc:sldChg chg="modSp">
        <pc:chgData name="Chesson, Taylor" userId="S::tchesson@tntech.edu::2741b434-0888-4d21-bd3d-3d25272d608f" providerId="AD" clId="Web-{3285C4F5-8636-406F-B4B6-DA3152ED28F9}" dt="2022-04-19T18:29:58.013" v="0" actId="20577"/>
        <pc:sldMkLst>
          <pc:docMk/>
          <pc:sldMk cId="1257601721" sldId="288"/>
        </pc:sldMkLst>
        <pc:spChg chg="mod">
          <ac:chgData name="Chesson, Taylor" userId="S::tchesson@tntech.edu::2741b434-0888-4d21-bd3d-3d25272d608f" providerId="AD" clId="Web-{3285C4F5-8636-406F-B4B6-DA3152ED28F9}" dt="2022-04-19T18:29:58.013" v="0" actId="20577"/>
          <ac:spMkLst>
            <pc:docMk/>
            <pc:sldMk cId="1257601721" sldId="288"/>
            <ac:spMk id="16" creationId="{9521B86A-781B-4CB5-A823-CA9533E58619}"/>
          </ac:spMkLst>
        </pc:spChg>
      </pc:sldChg>
    </pc:docChg>
  </pc:docChgLst>
  <pc:docChgLst>
    <pc:chgData name="Chesson, Taylor" userId="2741b434-0888-4d21-bd3d-3d25272d608f" providerId="ADAL" clId="{AF0731E1-A65A-4DCB-950A-67A201FF6827}"/>
    <pc:docChg chg="undo custSel addSld delSld modSld sldOrd">
      <pc:chgData name="Chesson, Taylor" userId="2741b434-0888-4d21-bd3d-3d25272d608f" providerId="ADAL" clId="{AF0731E1-A65A-4DCB-950A-67A201FF6827}" dt="2022-04-19T18:32:18.081" v="12044" actId="207"/>
      <pc:docMkLst>
        <pc:docMk/>
      </pc:docMkLst>
      <pc:sldChg chg="del mod modShow">
        <pc:chgData name="Chesson, Taylor" userId="2741b434-0888-4d21-bd3d-3d25272d608f" providerId="ADAL" clId="{AF0731E1-A65A-4DCB-950A-67A201FF6827}" dt="2022-04-08T17:36:31.221" v="8117" actId="2696"/>
        <pc:sldMkLst>
          <pc:docMk/>
          <pc:sldMk cId="0" sldId="257"/>
        </pc:sldMkLst>
      </pc:sldChg>
      <pc:sldChg chg="del mod modShow">
        <pc:chgData name="Chesson, Taylor" userId="2741b434-0888-4d21-bd3d-3d25272d608f" providerId="ADAL" clId="{AF0731E1-A65A-4DCB-950A-67A201FF6827}" dt="2022-04-08T17:36:31.221" v="8117" actId="2696"/>
        <pc:sldMkLst>
          <pc:docMk/>
          <pc:sldMk cId="0" sldId="258"/>
        </pc:sldMkLst>
      </pc:sldChg>
      <pc:sldChg chg="del mod modShow">
        <pc:chgData name="Chesson, Taylor" userId="2741b434-0888-4d21-bd3d-3d25272d608f" providerId="ADAL" clId="{AF0731E1-A65A-4DCB-950A-67A201FF6827}" dt="2022-04-08T17:36:31.221" v="8117" actId="2696"/>
        <pc:sldMkLst>
          <pc:docMk/>
          <pc:sldMk cId="0" sldId="259"/>
        </pc:sldMkLst>
      </pc:sldChg>
      <pc:sldChg chg="del mod modShow">
        <pc:chgData name="Chesson, Taylor" userId="2741b434-0888-4d21-bd3d-3d25272d608f" providerId="ADAL" clId="{AF0731E1-A65A-4DCB-950A-67A201FF6827}" dt="2022-04-08T17:36:31.221" v="8117" actId="2696"/>
        <pc:sldMkLst>
          <pc:docMk/>
          <pc:sldMk cId="0" sldId="260"/>
        </pc:sldMkLst>
      </pc:sldChg>
      <pc:sldChg chg="del mod modShow">
        <pc:chgData name="Chesson, Taylor" userId="2741b434-0888-4d21-bd3d-3d25272d608f" providerId="ADAL" clId="{AF0731E1-A65A-4DCB-950A-67A201FF6827}" dt="2022-04-08T17:36:31.221" v="8117" actId="2696"/>
        <pc:sldMkLst>
          <pc:docMk/>
          <pc:sldMk cId="0" sldId="261"/>
        </pc:sldMkLst>
      </pc:sldChg>
      <pc:sldChg chg="del mod modShow">
        <pc:chgData name="Chesson, Taylor" userId="2741b434-0888-4d21-bd3d-3d25272d608f" providerId="ADAL" clId="{AF0731E1-A65A-4DCB-950A-67A201FF6827}" dt="2022-04-08T17:36:31.221" v="8117" actId="2696"/>
        <pc:sldMkLst>
          <pc:docMk/>
          <pc:sldMk cId="0" sldId="262"/>
        </pc:sldMkLst>
      </pc:sldChg>
      <pc:sldChg chg="del mod modShow">
        <pc:chgData name="Chesson, Taylor" userId="2741b434-0888-4d21-bd3d-3d25272d608f" providerId="ADAL" clId="{AF0731E1-A65A-4DCB-950A-67A201FF6827}" dt="2022-04-08T17:36:31.221" v="8117" actId="2696"/>
        <pc:sldMkLst>
          <pc:docMk/>
          <pc:sldMk cId="0" sldId="263"/>
        </pc:sldMkLst>
      </pc:sldChg>
      <pc:sldChg chg="del mod modShow">
        <pc:chgData name="Chesson, Taylor" userId="2741b434-0888-4d21-bd3d-3d25272d608f" providerId="ADAL" clId="{AF0731E1-A65A-4DCB-950A-67A201FF6827}" dt="2022-04-08T17:36:31.221" v="8117" actId="2696"/>
        <pc:sldMkLst>
          <pc:docMk/>
          <pc:sldMk cId="0" sldId="264"/>
        </pc:sldMkLst>
      </pc:sldChg>
      <pc:sldChg chg="del mod modShow">
        <pc:chgData name="Chesson, Taylor" userId="2741b434-0888-4d21-bd3d-3d25272d608f" providerId="ADAL" clId="{AF0731E1-A65A-4DCB-950A-67A201FF6827}" dt="2022-04-08T17:36:31.221" v="8117" actId="2696"/>
        <pc:sldMkLst>
          <pc:docMk/>
          <pc:sldMk cId="0" sldId="265"/>
        </pc:sldMkLst>
      </pc:sldChg>
      <pc:sldChg chg="del mod modShow">
        <pc:chgData name="Chesson, Taylor" userId="2741b434-0888-4d21-bd3d-3d25272d608f" providerId="ADAL" clId="{AF0731E1-A65A-4DCB-950A-67A201FF6827}" dt="2022-04-08T17:36:31.221" v="8117" actId="2696"/>
        <pc:sldMkLst>
          <pc:docMk/>
          <pc:sldMk cId="0" sldId="266"/>
        </pc:sldMkLst>
      </pc:sldChg>
      <pc:sldChg chg="del mod modShow">
        <pc:chgData name="Chesson, Taylor" userId="2741b434-0888-4d21-bd3d-3d25272d608f" providerId="ADAL" clId="{AF0731E1-A65A-4DCB-950A-67A201FF6827}" dt="2022-04-08T17:36:31.221" v="8117" actId="2696"/>
        <pc:sldMkLst>
          <pc:docMk/>
          <pc:sldMk cId="0" sldId="267"/>
        </pc:sldMkLst>
      </pc:sldChg>
      <pc:sldChg chg="del mod modShow">
        <pc:chgData name="Chesson, Taylor" userId="2741b434-0888-4d21-bd3d-3d25272d608f" providerId="ADAL" clId="{AF0731E1-A65A-4DCB-950A-67A201FF6827}" dt="2022-04-08T17:36:31.221" v="8117" actId="2696"/>
        <pc:sldMkLst>
          <pc:docMk/>
          <pc:sldMk cId="0" sldId="268"/>
        </pc:sldMkLst>
      </pc:sldChg>
      <pc:sldChg chg="del mod modShow">
        <pc:chgData name="Chesson, Taylor" userId="2741b434-0888-4d21-bd3d-3d25272d608f" providerId="ADAL" clId="{AF0731E1-A65A-4DCB-950A-67A201FF6827}" dt="2022-04-08T17:36:31.221" v="8117" actId="2696"/>
        <pc:sldMkLst>
          <pc:docMk/>
          <pc:sldMk cId="0" sldId="269"/>
        </pc:sldMkLst>
      </pc:sldChg>
      <pc:sldChg chg="del mod modShow">
        <pc:chgData name="Chesson, Taylor" userId="2741b434-0888-4d21-bd3d-3d25272d608f" providerId="ADAL" clId="{AF0731E1-A65A-4DCB-950A-67A201FF6827}" dt="2022-04-08T17:36:31.221" v="8117" actId="2696"/>
        <pc:sldMkLst>
          <pc:docMk/>
          <pc:sldMk cId="0" sldId="270"/>
        </pc:sldMkLst>
      </pc:sldChg>
      <pc:sldChg chg="del mod modShow">
        <pc:chgData name="Chesson, Taylor" userId="2741b434-0888-4d21-bd3d-3d25272d608f" providerId="ADAL" clId="{AF0731E1-A65A-4DCB-950A-67A201FF6827}" dt="2022-04-08T17:36:31.221" v="8117" actId="2696"/>
        <pc:sldMkLst>
          <pc:docMk/>
          <pc:sldMk cId="0" sldId="271"/>
        </pc:sldMkLst>
      </pc:sldChg>
      <pc:sldChg chg="del mod modShow">
        <pc:chgData name="Chesson, Taylor" userId="2741b434-0888-4d21-bd3d-3d25272d608f" providerId="ADAL" clId="{AF0731E1-A65A-4DCB-950A-67A201FF6827}" dt="2022-04-08T17:36:31.221" v="8117" actId="2696"/>
        <pc:sldMkLst>
          <pc:docMk/>
          <pc:sldMk cId="0" sldId="272"/>
        </pc:sldMkLst>
      </pc:sldChg>
      <pc:sldChg chg="del mod modShow">
        <pc:chgData name="Chesson, Taylor" userId="2741b434-0888-4d21-bd3d-3d25272d608f" providerId="ADAL" clId="{AF0731E1-A65A-4DCB-950A-67A201FF6827}" dt="2022-04-08T17:36:31.221" v="8117" actId="2696"/>
        <pc:sldMkLst>
          <pc:docMk/>
          <pc:sldMk cId="0" sldId="273"/>
        </pc:sldMkLst>
      </pc:sldChg>
      <pc:sldChg chg="del mod modShow">
        <pc:chgData name="Chesson, Taylor" userId="2741b434-0888-4d21-bd3d-3d25272d608f" providerId="ADAL" clId="{AF0731E1-A65A-4DCB-950A-67A201FF6827}" dt="2022-04-08T17:36:31.221" v="8117" actId="2696"/>
        <pc:sldMkLst>
          <pc:docMk/>
          <pc:sldMk cId="0" sldId="274"/>
        </pc:sldMkLst>
      </pc:sldChg>
      <pc:sldChg chg="del mod modShow">
        <pc:chgData name="Chesson, Taylor" userId="2741b434-0888-4d21-bd3d-3d25272d608f" providerId="ADAL" clId="{AF0731E1-A65A-4DCB-950A-67A201FF6827}" dt="2022-04-08T17:36:31.221" v="8117" actId="2696"/>
        <pc:sldMkLst>
          <pc:docMk/>
          <pc:sldMk cId="0" sldId="275"/>
        </pc:sldMkLst>
      </pc:sldChg>
      <pc:sldChg chg="del mod modShow">
        <pc:chgData name="Chesson, Taylor" userId="2741b434-0888-4d21-bd3d-3d25272d608f" providerId="ADAL" clId="{AF0731E1-A65A-4DCB-950A-67A201FF6827}" dt="2022-04-08T17:36:31.221" v="8117" actId="2696"/>
        <pc:sldMkLst>
          <pc:docMk/>
          <pc:sldMk cId="0" sldId="276"/>
        </pc:sldMkLst>
      </pc:sldChg>
      <pc:sldChg chg="del mod modShow">
        <pc:chgData name="Chesson, Taylor" userId="2741b434-0888-4d21-bd3d-3d25272d608f" providerId="ADAL" clId="{AF0731E1-A65A-4DCB-950A-67A201FF6827}" dt="2022-04-08T17:36:31.221" v="8117" actId="2696"/>
        <pc:sldMkLst>
          <pc:docMk/>
          <pc:sldMk cId="0" sldId="277"/>
        </pc:sldMkLst>
      </pc:sldChg>
      <pc:sldChg chg="del mod modShow">
        <pc:chgData name="Chesson, Taylor" userId="2741b434-0888-4d21-bd3d-3d25272d608f" providerId="ADAL" clId="{AF0731E1-A65A-4DCB-950A-67A201FF6827}" dt="2022-04-08T17:36:31.221" v="8117" actId="2696"/>
        <pc:sldMkLst>
          <pc:docMk/>
          <pc:sldMk cId="0" sldId="278"/>
        </pc:sldMkLst>
      </pc:sldChg>
      <pc:sldChg chg="del mod modShow">
        <pc:chgData name="Chesson, Taylor" userId="2741b434-0888-4d21-bd3d-3d25272d608f" providerId="ADAL" clId="{AF0731E1-A65A-4DCB-950A-67A201FF6827}" dt="2022-04-08T17:36:31.221" v="8117" actId="2696"/>
        <pc:sldMkLst>
          <pc:docMk/>
          <pc:sldMk cId="0" sldId="279"/>
        </pc:sldMkLst>
      </pc:sldChg>
      <pc:sldChg chg="del mod modShow">
        <pc:chgData name="Chesson, Taylor" userId="2741b434-0888-4d21-bd3d-3d25272d608f" providerId="ADAL" clId="{AF0731E1-A65A-4DCB-950A-67A201FF6827}" dt="2022-04-08T17:36:31.221" v="8117" actId="2696"/>
        <pc:sldMkLst>
          <pc:docMk/>
          <pc:sldMk cId="0" sldId="280"/>
        </pc:sldMkLst>
      </pc:sldChg>
      <pc:sldChg chg="del mod modShow">
        <pc:chgData name="Chesson, Taylor" userId="2741b434-0888-4d21-bd3d-3d25272d608f" providerId="ADAL" clId="{AF0731E1-A65A-4DCB-950A-67A201FF6827}" dt="2022-04-08T17:36:31.221" v="8117" actId="2696"/>
        <pc:sldMkLst>
          <pc:docMk/>
          <pc:sldMk cId="0" sldId="281"/>
        </pc:sldMkLst>
      </pc:sldChg>
      <pc:sldChg chg="modSp mod ord modNotesTx">
        <pc:chgData name="Chesson, Taylor" userId="2741b434-0888-4d21-bd3d-3d25272d608f" providerId="ADAL" clId="{AF0731E1-A65A-4DCB-950A-67A201FF6827}" dt="2022-04-19T18:31:33.928" v="12043" actId="20577"/>
        <pc:sldMkLst>
          <pc:docMk/>
          <pc:sldMk cId="0" sldId="282"/>
        </pc:sldMkLst>
        <pc:spChg chg="mod">
          <ac:chgData name="Chesson, Taylor" userId="2741b434-0888-4d21-bd3d-3d25272d608f" providerId="ADAL" clId="{AF0731E1-A65A-4DCB-950A-67A201FF6827}" dt="2022-04-14T19:06:33.554" v="10233" actId="255"/>
          <ac:spMkLst>
            <pc:docMk/>
            <pc:sldMk cId="0" sldId="282"/>
            <ac:spMk id="722" creationId="{00000000-0000-0000-0000-000000000000}"/>
          </ac:spMkLst>
        </pc:spChg>
        <pc:spChg chg="mod">
          <ac:chgData name="Chesson, Taylor" userId="2741b434-0888-4d21-bd3d-3d25272d608f" providerId="ADAL" clId="{AF0731E1-A65A-4DCB-950A-67A201FF6827}" dt="2022-04-14T19:05:12.527" v="10215" actId="1076"/>
          <ac:spMkLst>
            <pc:docMk/>
            <pc:sldMk cId="0" sldId="282"/>
            <ac:spMk id="723" creationId="{00000000-0000-0000-0000-000000000000}"/>
          </ac:spMkLst>
        </pc:spChg>
        <pc:spChg chg="mod">
          <ac:chgData name="Chesson, Taylor" userId="2741b434-0888-4d21-bd3d-3d25272d608f" providerId="ADAL" clId="{AF0731E1-A65A-4DCB-950A-67A201FF6827}" dt="2022-04-14T19:05:12.527" v="10215" actId="1076"/>
          <ac:spMkLst>
            <pc:docMk/>
            <pc:sldMk cId="0" sldId="282"/>
            <ac:spMk id="724" creationId="{00000000-0000-0000-0000-000000000000}"/>
          </ac:spMkLst>
        </pc:spChg>
        <pc:spChg chg="mod">
          <ac:chgData name="Chesson, Taylor" userId="2741b434-0888-4d21-bd3d-3d25272d608f" providerId="ADAL" clId="{AF0731E1-A65A-4DCB-950A-67A201FF6827}" dt="2022-04-14T19:05:12.527" v="10215" actId="1076"/>
          <ac:spMkLst>
            <pc:docMk/>
            <pc:sldMk cId="0" sldId="282"/>
            <ac:spMk id="725" creationId="{00000000-0000-0000-0000-000000000000}"/>
          </ac:spMkLst>
        </pc:spChg>
      </pc:sldChg>
      <pc:sldChg chg="del mod modShow">
        <pc:chgData name="Chesson, Taylor" userId="2741b434-0888-4d21-bd3d-3d25272d608f" providerId="ADAL" clId="{AF0731E1-A65A-4DCB-950A-67A201FF6827}" dt="2022-04-08T17:36:31.221" v="8117" actId="2696"/>
        <pc:sldMkLst>
          <pc:docMk/>
          <pc:sldMk cId="0" sldId="283"/>
        </pc:sldMkLst>
      </pc:sldChg>
      <pc:sldChg chg="del mod modShow">
        <pc:chgData name="Chesson, Taylor" userId="2741b434-0888-4d21-bd3d-3d25272d608f" providerId="ADAL" clId="{AF0731E1-A65A-4DCB-950A-67A201FF6827}" dt="2022-04-08T17:36:31.221" v="8117" actId="2696"/>
        <pc:sldMkLst>
          <pc:docMk/>
          <pc:sldMk cId="0" sldId="284"/>
        </pc:sldMkLst>
      </pc:sldChg>
      <pc:sldChg chg="addSp delSp modSp mod">
        <pc:chgData name="Chesson, Taylor" userId="2741b434-0888-4d21-bd3d-3d25272d608f" providerId="ADAL" clId="{AF0731E1-A65A-4DCB-950A-67A201FF6827}" dt="2022-04-13T15:21:47.275" v="8424" actId="478"/>
        <pc:sldMkLst>
          <pc:docMk/>
          <pc:sldMk cId="141622223" sldId="286"/>
        </pc:sldMkLst>
        <pc:spChg chg="add del mod">
          <ac:chgData name="Chesson, Taylor" userId="2741b434-0888-4d21-bd3d-3d25272d608f" providerId="ADAL" clId="{AF0731E1-A65A-4DCB-950A-67A201FF6827}" dt="2022-04-13T15:21:47.275" v="8424" actId="478"/>
          <ac:spMkLst>
            <pc:docMk/>
            <pc:sldMk cId="141622223" sldId="286"/>
            <ac:spMk id="5" creationId="{E818A6DD-995F-4CD8-B6D6-74936AD9975B}"/>
          </ac:spMkLst>
        </pc:spChg>
        <pc:spChg chg="mod">
          <ac:chgData name="Chesson, Taylor" userId="2741b434-0888-4d21-bd3d-3d25272d608f" providerId="ADAL" clId="{AF0731E1-A65A-4DCB-950A-67A201FF6827}" dt="2022-03-29T19:25:26.277" v="224" actId="1076"/>
          <ac:spMkLst>
            <pc:docMk/>
            <pc:sldMk cId="141622223" sldId="286"/>
            <ac:spMk id="440" creationId="{00000000-0000-0000-0000-000000000000}"/>
          </ac:spMkLst>
        </pc:spChg>
        <pc:picChg chg="add mod">
          <ac:chgData name="Chesson, Taylor" userId="2741b434-0888-4d21-bd3d-3d25272d608f" providerId="ADAL" clId="{AF0731E1-A65A-4DCB-950A-67A201FF6827}" dt="2022-03-29T19:25:26.277" v="224" actId="1076"/>
          <ac:picMkLst>
            <pc:docMk/>
            <pc:sldMk cId="141622223" sldId="286"/>
            <ac:picMk id="3" creationId="{25272C27-0584-460D-B8B0-91E9036C8A25}"/>
          </ac:picMkLst>
        </pc:picChg>
        <pc:picChg chg="add del mod">
          <ac:chgData name="Chesson, Taylor" userId="2741b434-0888-4d21-bd3d-3d25272d608f" providerId="ADAL" clId="{AF0731E1-A65A-4DCB-950A-67A201FF6827}" dt="2022-04-13T15:21:47.275" v="8424" actId="478"/>
          <ac:picMkLst>
            <pc:docMk/>
            <pc:sldMk cId="141622223" sldId="286"/>
            <ac:picMk id="4" creationId="{B3F89ACF-5A60-4698-9A01-54862451D39A}"/>
          </ac:picMkLst>
        </pc:picChg>
      </pc:sldChg>
      <pc:sldChg chg="addSp modSp mod">
        <pc:chgData name="Chesson, Taylor" userId="2741b434-0888-4d21-bd3d-3d25272d608f" providerId="ADAL" clId="{AF0731E1-A65A-4DCB-950A-67A201FF6827}" dt="2022-03-29T19:55:20.978" v="1060" actId="1076"/>
        <pc:sldMkLst>
          <pc:docMk/>
          <pc:sldMk cId="1167116834" sldId="287"/>
        </pc:sldMkLst>
        <pc:spChg chg="mod">
          <ac:chgData name="Chesson, Taylor" userId="2741b434-0888-4d21-bd3d-3d25272d608f" providerId="ADAL" clId="{AF0731E1-A65A-4DCB-950A-67A201FF6827}" dt="2022-03-29T19:55:03.236" v="1055" actId="20577"/>
          <ac:spMkLst>
            <pc:docMk/>
            <pc:sldMk cId="1167116834" sldId="287"/>
            <ac:spMk id="440" creationId="{00000000-0000-0000-0000-000000000000}"/>
          </ac:spMkLst>
        </pc:spChg>
        <pc:picChg chg="add mod">
          <ac:chgData name="Chesson, Taylor" userId="2741b434-0888-4d21-bd3d-3d25272d608f" providerId="ADAL" clId="{AF0731E1-A65A-4DCB-950A-67A201FF6827}" dt="2022-03-29T19:55:20.978" v="1060" actId="1076"/>
          <ac:picMkLst>
            <pc:docMk/>
            <pc:sldMk cId="1167116834" sldId="287"/>
            <ac:picMk id="3" creationId="{C42B1804-D210-4998-880D-C7C90B79CD56}"/>
          </ac:picMkLst>
        </pc:picChg>
      </pc:sldChg>
      <pc:sldChg chg="addSp delSp modSp mod modNotesTx">
        <pc:chgData name="Chesson, Taylor" userId="2741b434-0888-4d21-bd3d-3d25272d608f" providerId="ADAL" clId="{AF0731E1-A65A-4DCB-950A-67A201FF6827}" dt="2022-04-19T18:32:18.081" v="12044" actId="207"/>
        <pc:sldMkLst>
          <pc:docMk/>
          <pc:sldMk cId="1257601721" sldId="288"/>
        </pc:sldMkLst>
        <pc:spChg chg="add mod">
          <ac:chgData name="Chesson, Taylor" userId="2741b434-0888-4d21-bd3d-3d25272d608f" providerId="ADAL" clId="{AF0731E1-A65A-4DCB-950A-67A201FF6827}" dt="2022-03-29T21:25:09.657" v="6937" actId="121"/>
          <ac:spMkLst>
            <pc:docMk/>
            <pc:sldMk cId="1257601721" sldId="288"/>
            <ac:spMk id="14" creationId="{6B08C25F-D628-4BFC-AB34-6D9207A7AB5C}"/>
          </ac:spMkLst>
        </pc:spChg>
        <pc:spChg chg="add mod">
          <ac:chgData name="Chesson, Taylor" userId="2741b434-0888-4d21-bd3d-3d25272d608f" providerId="ADAL" clId="{AF0731E1-A65A-4DCB-950A-67A201FF6827}" dt="2022-04-19T18:32:18.081" v="12044" actId="207"/>
          <ac:spMkLst>
            <pc:docMk/>
            <pc:sldMk cId="1257601721" sldId="288"/>
            <ac:spMk id="16" creationId="{9521B86A-781B-4CB5-A823-CA9533E58619}"/>
          </ac:spMkLst>
        </pc:spChg>
        <pc:spChg chg="mod">
          <ac:chgData name="Chesson, Taylor" userId="2741b434-0888-4d21-bd3d-3d25272d608f" providerId="ADAL" clId="{AF0731E1-A65A-4DCB-950A-67A201FF6827}" dt="2022-04-14T15:48:05.307" v="8709" actId="313"/>
          <ac:spMkLst>
            <pc:docMk/>
            <pc:sldMk cId="1257601721" sldId="288"/>
            <ac:spMk id="446" creationId="{00000000-0000-0000-0000-000000000000}"/>
          </ac:spMkLst>
        </pc:spChg>
        <pc:grpChg chg="add mod">
          <ac:chgData name="Chesson, Taylor" userId="2741b434-0888-4d21-bd3d-3d25272d608f" providerId="ADAL" clId="{AF0731E1-A65A-4DCB-950A-67A201FF6827}" dt="2022-04-14T15:48:32.792" v="8714" actId="1076"/>
          <ac:grpSpMkLst>
            <pc:docMk/>
            <pc:sldMk cId="1257601721" sldId="288"/>
            <ac:grpSpMk id="4" creationId="{D9AC65B2-FE11-495D-9E14-29E889318069}"/>
          </ac:grpSpMkLst>
        </pc:grpChg>
        <pc:picChg chg="add mod ord modCrop">
          <ac:chgData name="Chesson, Taylor" userId="2741b434-0888-4d21-bd3d-3d25272d608f" providerId="ADAL" clId="{AF0731E1-A65A-4DCB-950A-67A201FF6827}" dt="2022-04-14T15:48:24.982" v="8713" actId="164"/>
          <ac:picMkLst>
            <pc:docMk/>
            <pc:sldMk cId="1257601721" sldId="288"/>
            <ac:picMk id="3" creationId="{808FD6AD-EFE8-4C0C-964A-58203B1F9DD1}"/>
          </ac:picMkLst>
        </pc:picChg>
        <pc:picChg chg="add mod ord">
          <ac:chgData name="Chesson, Taylor" userId="2741b434-0888-4d21-bd3d-3d25272d608f" providerId="ADAL" clId="{AF0731E1-A65A-4DCB-950A-67A201FF6827}" dt="2022-04-14T15:48:24.982" v="8713" actId="164"/>
          <ac:picMkLst>
            <pc:docMk/>
            <pc:sldMk cId="1257601721" sldId="288"/>
            <ac:picMk id="5" creationId="{B45FBC2F-D86E-4761-B02F-32EACE21551C}"/>
          </ac:picMkLst>
        </pc:picChg>
        <pc:picChg chg="add del mod">
          <ac:chgData name="Chesson, Taylor" userId="2741b434-0888-4d21-bd3d-3d25272d608f" providerId="ADAL" clId="{AF0731E1-A65A-4DCB-950A-67A201FF6827}" dt="2022-03-29T20:49:04.892" v="3781" actId="478"/>
          <ac:picMkLst>
            <pc:docMk/>
            <pc:sldMk cId="1257601721" sldId="288"/>
            <ac:picMk id="7" creationId="{B64443D4-70DF-472D-A729-2AA251AF2F01}"/>
          </ac:picMkLst>
        </pc:picChg>
        <pc:picChg chg="add mod ord">
          <ac:chgData name="Chesson, Taylor" userId="2741b434-0888-4d21-bd3d-3d25272d608f" providerId="ADAL" clId="{AF0731E1-A65A-4DCB-950A-67A201FF6827}" dt="2022-04-14T15:48:24.982" v="8713" actId="164"/>
          <ac:picMkLst>
            <pc:docMk/>
            <pc:sldMk cId="1257601721" sldId="288"/>
            <ac:picMk id="13" creationId="{80A4F7A1-9843-4112-BF9C-82D551166FEF}"/>
          </ac:picMkLst>
        </pc:picChg>
        <pc:picChg chg="add mod">
          <ac:chgData name="Chesson, Taylor" userId="2741b434-0888-4d21-bd3d-3d25272d608f" providerId="ADAL" clId="{AF0731E1-A65A-4DCB-950A-67A201FF6827}" dt="2022-03-30T14:25:52.748" v="7200" actId="1076"/>
          <ac:picMkLst>
            <pc:docMk/>
            <pc:sldMk cId="1257601721" sldId="288"/>
            <ac:picMk id="15" creationId="{E6B767BF-F852-4671-A815-13422CCAC343}"/>
          </ac:picMkLst>
        </pc:picChg>
      </pc:sldChg>
      <pc:sldChg chg="addSp delSp modSp mod modNotesTx">
        <pc:chgData name="Chesson, Taylor" userId="2741b434-0888-4d21-bd3d-3d25272d608f" providerId="ADAL" clId="{AF0731E1-A65A-4DCB-950A-67A201FF6827}" dt="2022-03-30T14:25:57.885" v="7201"/>
        <pc:sldMkLst>
          <pc:docMk/>
          <pc:sldMk cId="721824996" sldId="289"/>
        </pc:sldMkLst>
        <pc:spChg chg="mod">
          <ac:chgData name="Chesson, Taylor" userId="2741b434-0888-4d21-bd3d-3d25272d608f" providerId="ADAL" clId="{AF0731E1-A65A-4DCB-950A-67A201FF6827}" dt="2022-03-29T19:28:15.854" v="231" actId="122"/>
          <ac:spMkLst>
            <pc:docMk/>
            <pc:sldMk cId="721824996" sldId="289"/>
            <ac:spMk id="4" creationId="{B682867F-0387-4521-B7CC-35531DCBA9DC}"/>
          </ac:spMkLst>
        </pc:spChg>
        <pc:spChg chg="add mod">
          <ac:chgData name="Chesson, Taylor" userId="2741b434-0888-4d21-bd3d-3d25272d608f" providerId="ADAL" clId="{AF0731E1-A65A-4DCB-950A-67A201FF6827}" dt="2022-03-29T19:32:30.259" v="333" actId="120"/>
          <ac:spMkLst>
            <pc:docMk/>
            <pc:sldMk cId="721824996" sldId="289"/>
            <ac:spMk id="5" creationId="{7C928C60-F070-40C5-972F-297A064D9055}"/>
          </ac:spMkLst>
        </pc:spChg>
        <pc:spChg chg="add del mod">
          <ac:chgData name="Chesson, Taylor" userId="2741b434-0888-4d21-bd3d-3d25272d608f" providerId="ADAL" clId="{AF0731E1-A65A-4DCB-950A-67A201FF6827}" dt="2022-03-29T21:25:15.255" v="6938" actId="478"/>
          <ac:spMkLst>
            <pc:docMk/>
            <pc:sldMk cId="721824996" sldId="289"/>
            <ac:spMk id="11" creationId="{C0208511-2048-4704-802E-8E97D085816C}"/>
          </ac:spMkLst>
        </pc:spChg>
        <pc:spChg chg="add mod">
          <ac:chgData name="Chesson, Taylor" userId="2741b434-0888-4d21-bd3d-3d25272d608f" providerId="ADAL" clId="{AF0731E1-A65A-4DCB-950A-67A201FF6827}" dt="2022-03-29T21:25:15.571" v="6939"/>
          <ac:spMkLst>
            <pc:docMk/>
            <pc:sldMk cId="721824996" sldId="289"/>
            <ac:spMk id="12" creationId="{EC239C91-B796-4F55-811A-8D3C34A4BD3D}"/>
          </ac:spMkLst>
        </pc:spChg>
        <pc:spChg chg="mod">
          <ac:chgData name="Chesson, Taylor" userId="2741b434-0888-4d21-bd3d-3d25272d608f" providerId="ADAL" clId="{AF0731E1-A65A-4DCB-950A-67A201FF6827}" dt="2022-03-29T20:47:21.054" v="3734" actId="20577"/>
          <ac:spMkLst>
            <pc:docMk/>
            <pc:sldMk cId="721824996" sldId="289"/>
            <ac:spMk id="446" creationId="{00000000-0000-0000-0000-000000000000}"/>
          </ac:spMkLst>
        </pc:spChg>
        <pc:picChg chg="add del mod">
          <ac:chgData name="Chesson, Taylor" userId="2741b434-0888-4d21-bd3d-3d25272d608f" providerId="ADAL" clId="{AF0731E1-A65A-4DCB-950A-67A201FF6827}" dt="2022-03-29T19:28:08.023" v="230" actId="27803"/>
          <ac:picMkLst>
            <pc:docMk/>
            <pc:sldMk cId="721824996" sldId="289"/>
            <ac:picMk id="3" creationId="{B682867F-0387-4521-B7CC-35531DCBA9DC}"/>
          </ac:picMkLst>
        </pc:picChg>
        <pc:picChg chg="add mod">
          <ac:chgData name="Chesson, Taylor" userId="2741b434-0888-4d21-bd3d-3d25272d608f" providerId="ADAL" clId="{AF0731E1-A65A-4DCB-950A-67A201FF6827}" dt="2022-03-30T14:25:57.885" v="7201"/>
          <ac:picMkLst>
            <pc:docMk/>
            <pc:sldMk cId="721824996" sldId="289"/>
            <ac:picMk id="13" creationId="{19CF8D45-8F68-4D10-9E41-37635561D281}"/>
          </ac:picMkLst>
        </pc:picChg>
      </pc:sldChg>
      <pc:sldChg chg="modSp del mod">
        <pc:chgData name="Chesson, Taylor" userId="2741b434-0888-4d21-bd3d-3d25272d608f" providerId="ADAL" clId="{AF0731E1-A65A-4DCB-950A-67A201FF6827}" dt="2022-03-29T20:50:19.122" v="3797" actId="47"/>
        <pc:sldMkLst>
          <pc:docMk/>
          <pc:sldMk cId="3692597753" sldId="290"/>
        </pc:sldMkLst>
        <pc:picChg chg="mod">
          <ac:chgData name="Chesson, Taylor" userId="2741b434-0888-4d21-bd3d-3d25272d608f" providerId="ADAL" clId="{AF0731E1-A65A-4DCB-950A-67A201FF6827}" dt="2022-03-29T19:33:55.769" v="334" actId="1076"/>
          <ac:picMkLst>
            <pc:docMk/>
            <pc:sldMk cId="3692597753" sldId="290"/>
            <ac:picMk id="3" creationId="{A245CF29-3A67-4AB7-BE94-23ACB569005A}"/>
          </ac:picMkLst>
        </pc:picChg>
      </pc:sldChg>
      <pc:sldChg chg="addSp delSp modSp del mod ord">
        <pc:chgData name="Chesson, Taylor" userId="2741b434-0888-4d21-bd3d-3d25272d608f" providerId="ADAL" clId="{AF0731E1-A65A-4DCB-950A-67A201FF6827}" dt="2022-04-14T15:50:14.582" v="8738" actId="47"/>
        <pc:sldMkLst>
          <pc:docMk/>
          <pc:sldMk cId="679601707" sldId="291"/>
        </pc:sldMkLst>
        <pc:spChg chg="mod">
          <ac:chgData name="Chesson, Taylor" userId="2741b434-0888-4d21-bd3d-3d25272d608f" providerId="ADAL" clId="{AF0731E1-A65A-4DCB-950A-67A201FF6827}" dt="2022-04-14T15:45:41.925" v="8656" actId="1076"/>
          <ac:spMkLst>
            <pc:docMk/>
            <pc:sldMk cId="679601707" sldId="291"/>
            <ac:spMk id="2" creationId="{85305139-961A-423B-9265-1497DD4C26B7}"/>
          </ac:spMkLst>
        </pc:spChg>
        <pc:spChg chg="add mod">
          <ac:chgData name="Chesson, Taylor" userId="2741b434-0888-4d21-bd3d-3d25272d608f" providerId="ADAL" clId="{AF0731E1-A65A-4DCB-950A-67A201FF6827}" dt="2022-03-29T19:19:33.564" v="36" actId="14100"/>
          <ac:spMkLst>
            <pc:docMk/>
            <pc:sldMk cId="679601707" sldId="291"/>
            <ac:spMk id="5" creationId="{22153E23-476C-4FB1-B632-B6C8BBC4EECD}"/>
          </ac:spMkLst>
        </pc:spChg>
        <pc:spChg chg="add del mod">
          <ac:chgData name="Chesson, Taylor" userId="2741b434-0888-4d21-bd3d-3d25272d608f" providerId="ADAL" clId="{AF0731E1-A65A-4DCB-950A-67A201FF6827}" dt="2022-03-29T21:25:18.469" v="6940" actId="478"/>
          <ac:spMkLst>
            <pc:docMk/>
            <pc:sldMk cId="679601707" sldId="291"/>
            <ac:spMk id="11" creationId="{436833E2-E667-46CA-B05D-13227E78AFBA}"/>
          </ac:spMkLst>
        </pc:spChg>
        <pc:spChg chg="add mod">
          <ac:chgData name="Chesson, Taylor" userId="2741b434-0888-4d21-bd3d-3d25272d608f" providerId="ADAL" clId="{AF0731E1-A65A-4DCB-950A-67A201FF6827}" dt="2022-03-29T21:25:18.693" v="6941"/>
          <ac:spMkLst>
            <pc:docMk/>
            <pc:sldMk cId="679601707" sldId="291"/>
            <ac:spMk id="12" creationId="{360DB5FA-C882-473D-8814-18BFB02ABE60}"/>
          </ac:spMkLst>
        </pc:spChg>
        <pc:spChg chg="mod">
          <ac:chgData name="Chesson, Taylor" userId="2741b434-0888-4d21-bd3d-3d25272d608f" providerId="ADAL" clId="{AF0731E1-A65A-4DCB-950A-67A201FF6827}" dt="2022-04-14T15:47:30.888" v="8677" actId="20577"/>
          <ac:spMkLst>
            <pc:docMk/>
            <pc:sldMk cId="679601707" sldId="291"/>
            <ac:spMk id="446" creationId="{00000000-0000-0000-0000-000000000000}"/>
          </ac:spMkLst>
        </pc:spChg>
        <pc:picChg chg="add mod">
          <ac:chgData name="Chesson, Taylor" userId="2741b434-0888-4d21-bd3d-3d25272d608f" providerId="ADAL" clId="{AF0731E1-A65A-4DCB-950A-67A201FF6827}" dt="2022-03-29T20:51:25.434" v="3846" actId="14100"/>
          <ac:picMkLst>
            <pc:docMk/>
            <pc:sldMk cId="679601707" sldId="291"/>
            <ac:picMk id="4" creationId="{FA4B8C4C-D744-4520-B2A0-D6C2C6459BF7}"/>
          </ac:picMkLst>
        </pc:picChg>
        <pc:picChg chg="add mod">
          <ac:chgData name="Chesson, Taylor" userId="2741b434-0888-4d21-bd3d-3d25272d608f" providerId="ADAL" clId="{AF0731E1-A65A-4DCB-950A-67A201FF6827}" dt="2022-03-30T14:25:59.070" v="7202"/>
          <ac:picMkLst>
            <pc:docMk/>
            <pc:sldMk cId="679601707" sldId="291"/>
            <ac:picMk id="13" creationId="{85D98305-21BF-4543-9748-EA6B2761EC68}"/>
          </ac:picMkLst>
        </pc:picChg>
      </pc:sldChg>
      <pc:sldChg chg="addSp delSp modSp mod modNotesTx">
        <pc:chgData name="Chesson, Taylor" userId="2741b434-0888-4d21-bd3d-3d25272d608f" providerId="ADAL" clId="{AF0731E1-A65A-4DCB-950A-67A201FF6827}" dt="2022-04-19T17:15:00.040" v="12006" actId="20577"/>
        <pc:sldMkLst>
          <pc:docMk/>
          <pc:sldMk cId="322891235" sldId="292"/>
        </pc:sldMkLst>
        <pc:spChg chg="del">
          <ac:chgData name="Chesson, Taylor" userId="2741b434-0888-4d21-bd3d-3d25272d608f" providerId="ADAL" clId="{AF0731E1-A65A-4DCB-950A-67A201FF6827}" dt="2022-04-14T15:53:10.272" v="8754" actId="478"/>
          <ac:spMkLst>
            <pc:docMk/>
            <pc:sldMk cId="322891235" sldId="292"/>
            <ac:spMk id="6" creationId="{ADCB8043-B8BE-4A21-BFB4-6E2C78DD3168}"/>
          </ac:spMkLst>
        </pc:spChg>
        <pc:spChg chg="add del mod">
          <ac:chgData name="Chesson, Taylor" userId="2741b434-0888-4d21-bd3d-3d25272d608f" providerId="ADAL" clId="{AF0731E1-A65A-4DCB-950A-67A201FF6827}" dt="2022-03-29T21:25:21.525" v="6942" actId="478"/>
          <ac:spMkLst>
            <pc:docMk/>
            <pc:sldMk cId="322891235" sldId="292"/>
            <ac:spMk id="9" creationId="{14E118F3-3002-4A16-B2B5-C412B45BECE6}"/>
          </ac:spMkLst>
        </pc:spChg>
        <pc:spChg chg="add mod">
          <ac:chgData name="Chesson, Taylor" userId="2741b434-0888-4d21-bd3d-3d25272d608f" providerId="ADAL" clId="{AF0731E1-A65A-4DCB-950A-67A201FF6827}" dt="2022-03-29T21:25:21.769" v="6943"/>
          <ac:spMkLst>
            <pc:docMk/>
            <pc:sldMk cId="322891235" sldId="292"/>
            <ac:spMk id="10" creationId="{BA970561-C276-4F9B-9DE0-877CDA2B3BC0}"/>
          </ac:spMkLst>
        </pc:spChg>
        <pc:spChg chg="add mod">
          <ac:chgData name="Chesson, Taylor" userId="2741b434-0888-4d21-bd3d-3d25272d608f" providerId="ADAL" clId="{AF0731E1-A65A-4DCB-950A-67A201FF6827}" dt="2022-04-14T15:53:14.340" v="8755" actId="1076"/>
          <ac:spMkLst>
            <pc:docMk/>
            <pc:sldMk cId="322891235" sldId="292"/>
            <ac:spMk id="12" creationId="{EA6B2070-BDD9-4DC7-9999-2EDA0CE26F5E}"/>
          </ac:spMkLst>
        </pc:spChg>
        <pc:spChg chg="mod">
          <ac:chgData name="Chesson, Taylor" userId="2741b434-0888-4d21-bd3d-3d25272d608f" providerId="ADAL" clId="{AF0731E1-A65A-4DCB-950A-67A201FF6827}" dt="2022-04-18T14:44:08.368" v="10767" actId="3626"/>
          <ac:spMkLst>
            <pc:docMk/>
            <pc:sldMk cId="322891235" sldId="292"/>
            <ac:spMk id="446" creationId="{00000000-0000-0000-0000-000000000000}"/>
          </ac:spMkLst>
        </pc:spChg>
        <pc:picChg chg="add mod">
          <ac:chgData name="Chesson, Taylor" userId="2741b434-0888-4d21-bd3d-3d25272d608f" providerId="ADAL" clId="{AF0731E1-A65A-4DCB-950A-67A201FF6827}" dt="2022-03-30T14:26:00.537" v="7203"/>
          <ac:picMkLst>
            <pc:docMk/>
            <pc:sldMk cId="322891235" sldId="292"/>
            <ac:picMk id="11" creationId="{43BEF14F-4824-4C49-981C-6F6270B829B3}"/>
          </ac:picMkLst>
        </pc:picChg>
      </pc:sldChg>
      <pc:sldChg chg="addSp modSp del mod">
        <pc:chgData name="Chesson, Taylor" userId="2741b434-0888-4d21-bd3d-3d25272d608f" providerId="ADAL" clId="{AF0731E1-A65A-4DCB-950A-67A201FF6827}" dt="2022-03-29T20:47:13.114" v="3721" actId="47"/>
        <pc:sldMkLst>
          <pc:docMk/>
          <pc:sldMk cId="1508828315" sldId="293"/>
        </pc:sldMkLst>
        <pc:picChg chg="add mod">
          <ac:chgData name="Chesson, Taylor" userId="2741b434-0888-4d21-bd3d-3d25272d608f" providerId="ADAL" clId="{AF0731E1-A65A-4DCB-950A-67A201FF6827}" dt="2022-03-29T19:47:38.612" v="672" actId="931"/>
          <ac:picMkLst>
            <pc:docMk/>
            <pc:sldMk cId="1508828315" sldId="293"/>
            <ac:picMk id="3" creationId="{F5614417-8775-432E-BFAF-B23AECF68C77}"/>
          </ac:picMkLst>
        </pc:picChg>
        <pc:picChg chg="add mod">
          <ac:chgData name="Chesson, Taylor" userId="2741b434-0888-4d21-bd3d-3d25272d608f" providerId="ADAL" clId="{AF0731E1-A65A-4DCB-950A-67A201FF6827}" dt="2022-03-29T19:48:00.460" v="676" actId="1076"/>
          <ac:picMkLst>
            <pc:docMk/>
            <pc:sldMk cId="1508828315" sldId="293"/>
            <ac:picMk id="5" creationId="{977B77B3-FED9-47C7-9325-A5B3A27209C4}"/>
          </ac:picMkLst>
        </pc:picChg>
      </pc:sldChg>
      <pc:sldChg chg="modSp del mod">
        <pc:chgData name="Chesson, Taylor" userId="2741b434-0888-4d21-bd3d-3d25272d608f" providerId="ADAL" clId="{AF0731E1-A65A-4DCB-950A-67A201FF6827}" dt="2022-03-29T19:54:47.988" v="1022" actId="47"/>
        <pc:sldMkLst>
          <pc:docMk/>
          <pc:sldMk cId="1814590993" sldId="294"/>
        </pc:sldMkLst>
        <pc:spChg chg="mod">
          <ac:chgData name="Chesson, Taylor" userId="2741b434-0888-4d21-bd3d-3d25272d608f" providerId="ADAL" clId="{AF0731E1-A65A-4DCB-950A-67A201FF6827}" dt="2022-03-29T19:36:30.145" v="366" actId="20577"/>
          <ac:spMkLst>
            <pc:docMk/>
            <pc:sldMk cId="1814590993" sldId="294"/>
            <ac:spMk id="433" creationId="{00000000-0000-0000-0000-000000000000}"/>
          </ac:spMkLst>
        </pc:spChg>
      </pc:sldChg>
      <pc:sldChg chg="addSp delSp modSp add mod modNotesTx">
        <pc:chgData name="Chesson, Taylor" userId="2741b434-0888-4d21-bd3d-3d25272d608f" providerId="ADAL" clId="{AF0731E1-A65A-4DCB-950A-67A201FF6827}" dt="2022-04-19T17:14:51.785" v="12005" actId="20577"/>
        <pc:sldMkLst>
          <pc:docMk/>
          <pc:sldMk cId="849313820" sldId="295"/>
        </pc:sldMkLst>
        <pc:spChg chg="mod">
          <ac:chgData name="Chesson, Taylor" userId="2741b434-0888-4d21-bd3d-3d25272d608f" providerId="ADAL" clId="{AF0731E1-A65A-4DCB-950A-67A201FF6827}" dt="2022-03-29T19:21:50.656" v="196" actId="20577"/>
          <ac:spMkLst>
            <pc:docMk/>
            <pc:sldMk cId="849313820" sldId="295"/>
            <ac:spMk id="595" creationId="{00000000-0000-0000-0000-000000000000}"/>
          </ac:spMkLst>
        </pc:spChg>
        <pc:spChg chg="mod">
          <ac:chgData name="Chesson, Taylor" userId="2741b434-0888-4d21-bd3d-3d25272d608f" providerId="ADAL" clId="{AF0731E1-A65A-4DCB-950A-67A201FF6827}" dt="2022-03-29T19:20:18.684" v="50" actId="20577"/>
          <ac:spMkLst>
            <pc:docMk/>
            <pc:sldMk cId="849313820" sldId="295"/>
            <ac:spMk id="596" creationId="{00000000-0000-0000-0000-000000000000}"/>
          </ac:spMkLst>
        </pc:spChg>
        <pc:spChg chg="mod">
          <ac:chgData name="Chesson, Taylor" userId="2741b434-0888-4d21-bd3d-3d25272d608f" providerId="ADAL" clId="{AF0731E1-A65A-4DCB-950A-67A201FF6827}" dt="2022-03-29T19:20:28.317" v="72" actId="20577"/>
          <ac:spMkLst>
            <pc:docMk/>
            <pc:sldMk cId="849313820" sldId="295"/>
            <ac:spMk id="597" creationId="{00000000-0000-0000-0000-000000000000}"/>
          </ac:spMkLst>
        </pc:spChg>
        <pc:spChg chg="mod">
          <ac:chgData name="Chesson, Taylor" userId="2741b434-0888-4d21-bd3d-3d25272d608f" providerId="ADAL" clId="{AF0731E1-A65A-4DCB-950A-67A201FF6827}" dt="2022-03-29T19:20:36.424" v="101" actId="20577"/>
          <ac:spMkLst>
            <pc:docMk/>
            <pc:sldMk cId="849313820" sldId="295"/>
            <ac:spMk id="598" creationId="{00000000-0000-0000-0000-000000000000}"/>
          </ac:spMkLst>
        </pc:spChg>
        <pc:spChg chg="mod">
          <ac:chgData name="Chesson, Taylor" userId="2741b434-0888-4d21-bd3d-3d25272d608f" providerId="ADAL" clId="{AF0731E1-A65A-4DCB-950A-67A201FF6827}" dt="2022-03-29T19:20:41.032" v="111" actId="20577"/>
          <ac:spMkLst>
            <pc:docMk/>
            <pc:sldMk cId="849313820" sldId="295"/>
            <ac:spMk id="599" creationId="{00000000-0000-0000-0000-000000000000}"/>
          </ac:spMkLst>
        </pc:spChg>
        <pc:spChg chg="mod">
          <ac:chgData name="Chesson, Taylor" userId="2741b434-0888-4d21-bd3d-3d25272d608f" providerId="ADAL" clId="{AF0731E1-A65A-4DCB-950A-67A201FF6827}" dt="2022-03-29T19:22:01.564" v="198" actId="1076"/>
          <ac:spMkLst>
            <pc:docMk/>
            <pc:sldMk cId="849313820" sldId="295"/>
            <ac:spMk id="604" creationId="{00000000-0000-0000-0000-000000000000}"/>
          </ac:spMkLst>
        </pc:spChg>
        <pc:spChg chg="mod">
          <ac:chgData name="Chesson, Taylor" userId="2741b434-0888-4d21-bd3d-3d25272d608f" providerId="ADAL" clId="{AF0731E1-A65A-4DCB-950A-67A201FF6827}" dt="2022-03-29T19:21:57.995" v="197" actId="1076"/>
          <ac:spMkLst>
            <pc:docMk/>
            <pc:sldMk cId="849313820" sldId="295"/>
            <ac:spMk id="605" creationId="{00000000-0000-0000-0000-000000000000}"/>
          </ac:spMkLst>
        </pc:spChg>
        <pc:picChg chg="add mod">
          <ac:chgData name="Chesson, Taylor" userId="2741b434-0888-4d21-bd3d-3d25272d608f" providerId="ADAL" clId="{AF0731E1-A65A-4DCB-950A-67A201FF6827}" dt="2022-03-29T19:24:14.234" v="213" actId="1076"/>
          <ac:picMkLst>
            <pc:docMk/>
            <pc:sldMk cId="849313820" sldId="295"/>
            <ac:picMk id="3" creationId="{CB0E7FC5-623D-4101-951E-38BE5EADB1DA}"/>
          </ac:picMkLst>
        </pc:picChg>
        <pc:picChg chg="add del mod">
          <ac:chgData name="Chesson, Taylor" userId="2741b434-0888-4d21-bd3d-3d25272d608f" providerId="ADAL" clId="{AF0731E1-A65A-4DCB-950A-67A201FF6827}" dt="2022-03-29T19:48:14.599" v="677" actId="478"/>
          <ac:picMkLst>
            <pc:docMk/>
            <pc:sldMk cId="849313820" sldId="295"/>
            <ac:picMk id="5" creationId="{A2683A59-71ED-4D78-8828-641D4268BB7E}"/>
          </ac:picMkLst>
        </pc:picChg>
        <pc:picChg chg="add mod">
          <ac:chgData name="Chesson, Taylor" userId="2741b434-0888-4d21-bd3d-3d25272d608f" providerId="ADAL" clId="{AF0731E1-A65A-4DCB-950A-67A201FF6827}" dt="2022-03-29T19:24:09.813" v="212" actId="1076"/>
          <ac:picMkLst>
            <pc:docMk/>
            <pc:sldMk cId="849313820" sldId="295"/>
            <ac:picMk id="7" creationId="{277086BB-71D2-4BAA-96CE-648E9FC0D090}"/>
          </ac:picMkLst>
        </pc:picChg>
        <pc:picChg chg="add mod">
          <ac:chgData name="Chesson, Taylor" userId="2741b434-0888-4d21-bd3d-3d25272d608f" providerId="ADAL" clId="{AF0731E1-A65A-4DCB-950A-67A201FF6827}" dt="2022-03-29T19:24:53.799" v="218" actId="14100"/>
          <ac:picMkLst>
            <pc:docMk/>
            <pc:sldMk cId="849313820" sldId="295"/>
            <ac:picMk id="9" creationId="{150343BC-6FA8-4BAC-BFF6-209CB5DF73E4}"/>
          </ac:picMkLst>
        </pc:picChg>
        <pc:picChg chg="add mod">
          <ac:chgData name="Chesson, Taylor" userId="2741b434-0888-4d21-bd3d-3d25272d608f" providerId="ADAL" clId="{AF0731E1-A65A-4DCB-950A-67A201FF6827}" dt="2022-03-29T19:48:50.626" v="682" actId="1076"/>
          <ac:picMkLst>
            <pc:docMk/>
            <pc:sldMk cId="849313820" sldId="295"/>
            <ac:picMk id="11" creationId="{AE4F69CD-0EAF-4EF0-9E1C-47AF252CA43A}"/>
          </ac:picMkLst>
        </pc:picChg>
      </pc:sldChg>
      <pc:sldChg chg="add del">
        <pc:chgData name="Chesson, Taylor" userId="2741b434-0888-4d21-bd3d-3d25272d608f" providerId="ADAL" clId="{AF0731E1-A65A-4DCB-950A-67A201FF6827}" dt="2022-03-29T19:21:29.787" v="165" actId="47"/>
        <pc:sldMkLst>
          <pc:docMk/>
          <pc:sldMk cId="1132877423" sldId="296"/>
        </pc:sldMkLst>
      </pc:sldChg>
      <pc:sldChg chg="addSp delSp modSp add del mod">
        <pc:chgData name="Chesson, Taylor" userId="2741b434-0888-4d21-bd3d-3d25272d608f" providerId="ADAL" clId="{AF0731E1-A65A-4DCB-950A-67A201FF6827}" dt="2022-03-29T20:47:29.523" v="3735" actId="47"/>
        <pc:sldMkLst>
          <pc:docMk/>
          <pc:sldMk cId="2893299387" sldId="296"/>
        </pc:sldMkLst>
        <pc:spChg chg="mod">
          <ac:chgData name="Chesson, Taylor" userId="2741b434-0888-4d21-bd3d-3d25272d608f" providerId="ADAL" clId="{AF0731E1-A65A-4DCB-950A-67A201FF6827}" dt="2022-03-29T19:53:02.044" v="1021" actId="20577"/>
          <ac:spMkLst>
            <pc:docMk/>
            <pc:sldMk cId="2893299387" sldId="296"/>
            <ac:spMk id="445" creationId="{00000000-0000-0000-0000-000000000000}"/>
          </ac:spMkLst>
        </pc:spChg>
        <pc:spChg chg="mod">
          <ac:chgData name="Chesson, Taylor" userId="2741b434-0888-4d21-bd3d-3d25272d608f" providerId="ADAL" clId="{AF0731E1-A65A-4DCB-950A-67A201FF6827}" dt="2022-03-29T19:49:52.078" v="717" actId="20577"/>
          <ac:spMkLst>
            <pc:docMk/>
            <pc:sldMk cId="2893299387" sldId="296"/>
            <ac:spMk id="446" creationId="{00000000-0000-0000-0000-000000000000}"/>
          </ac:spMkLst>
        </pc:spChg>
        <pc:grpChg chg="mod">
          <ac:chgData name="Chesson, Taylor" userId="2741b434-0888-4d21-bd3d-3d25272d608f" providerId="ADAL" clId="{AF0731E1-A65A-4DCB-950A-67A201FF6827}" dt="2022-03-29T19:45:18.542" v="555" actId="14100"/>
          <ac:grpSpMkLst>
            <pc:docMk/>
            <pc:sldMk cId="2893299387" sldId="296"/>
            <ac:grpSpMk id="447" creationId="{00000000-0000-0000-0000-000000000000}"/>
          </ac:grpSpMkLst>
        </pc:grpChg>
        <pc:picChg chg="add del mod modCrop">
          <ac:chgData name="Chesson, Taylor" userId="2741b434-0888-4d21-bd3d-3d25272d608f" providerId="ADAL" clId="{AF0731E1-A65A-4DCB-950A-67A201FF6827}" dt="2022-03-29T19:46:04.114" v="663" actId="478"/>
          <ac:picMkLst>
            <pc:docMk/>
            <pc:sldMk cId="2893299387" sldId="296"/>
            <ac:picMk id="3" creationId="{E8348B64-535A-48B9-BB8B-7F951A40388B}"/>
          </ac:picMkLst>
        </pc:picChg>
        <pc:picChg chg="add mod">
          <ac:chgData name="Chesson, Taylor" userId="2741b434-0888-4d21-bd3d-3d25272d608f" providerId="ADAL" clId="{AF0731E1-A65A-4DCB-950A-67A201FF6827}" dt="2022-03-29T19:46:33.400" v="671" actId="1076"/>
          <ac:picMkLst>
            <pc:docMk/>
            <pc:sldMk cId="2893299387" sldId="296"/>
            <ac:picMk id="5" creationId="{3E3E6780-006D-4A7E-81CA-7297A1E5FC6A}"/>
          </ac:picMkLst>
        </pc:picChg>
      </pc:sldChg>
      <pc:sldChg chg="addSp delSp modSp add mod ord delAnim modAnim">
        <pc:chgData name="Chesson, Taylor" userId="2741b434-0888-4d21-bd3d-3d25272d608f" providerId="ADAL" clId="{AF0731E1-A65A-4DCB-950A-67A201FF6827}" dt="2022-04-14T16:17:33.449" v="8922"/>
        <pc:sldMkLst>
          <pc:docMk/>
          <pc:sldMk cId="2218782102" sldId="297"/>
        </pc:sldMkLst>
        <pc:spChg chg="add del mod">
          <ac:chgData name="Chesson, Taylor" userId="2741b434-0888-4d21-bd3d-3d25272d608f" providerId="ADAL" clId="{AF0731E1-A65A-4DCB-950A-67A201FF6827}" dt="2022-03-29T21:25:30.968" v="6946" actId="478"/>
          <ac:spMkLst>
            <pc:docMk/>
            <pc:sldMk cId="2218782102" sldId="297"/>
            <ac:spMk id="8" creationId="{430513D5-FD6C-4F53-9C56-0BD1B72B4E90}"/>
          </ac:spMkLst>
        </pc:spChg>
        <pc:spChg chg="add mod">
          <ac:chgData name="Chesson, Taylor" userId="2741b434-0888-4d21-bd3d-3d25272d608f" providerId="ADAL" clId="{AF0731E1-A65A-4DCB-950A-67A201FF6827}" dt="2022-04-14T16:07:26.612" v="8792" actId="164"/>
          <ac:spMkLst>
            <pc:docMk/>
            <pc:sldMk cId="2218782102" sldId="297"/>
            <ac:spMk id="8" creationId="{DFA7E80B-1D91-4494-9CF3-683DCF66F7B4}"/>
          </ac:spMkLst>
        </pc:spChg>
        <pc:spChg chg="add del mod">
          <ac:chgData name="Chesson, Taylor" userId="2741b434-0888-4d21-bd3d-3d25272d608f" providerId="ADAL" clId="{AF0731E1-A65A-4DCB-950A-67A201FF6827}" dt="2022-04-14T16:17:31.638" v="8920" actId="478"/>
          <ac:spMkLst>
            <pc:docMk/>
            <pc:sldMk cId="2218782102" sldId="297"/>
            <ac:spMk id="9" creationId="{2D8FF6A6-5451-4FBF-B8DC-E19215E08885}"/>
          </ac:spMkLst>
        </pc:spChg>
        <pc:spChg chg="add mod">
          <ac:chgData name="Chesson, Taylor" userId="2741b434-0888-4d21-bd3d-3d25272d608f" providerId="ADAL" clId="{AF0731E1-A65A-4DCB-950A-67A201FF6827}" dt="2022-04-14T16:17:33.449" v="8922"/>
          <ac:spMkLst>
            <pc:docMk/>
            <pc:sldMk cId="2218782102" sldId="297"/>
            <ac:spMk id="17" creationId="{F22CD9BC-62F6-4E19-B02F-DBA5B4FE7182}"/>
          </ac:spMkLst>
        </pc:spChg>
        <pc:grpChg chg="add del mod">
          <ac:chgData name="Chesson, Taylor" userId="2741b434-0888-4d21-bd3d-3d25272d608f" providerId="ADAL" clId="{AF0731E1-A65A-4DCB-950A-67A201FF6827}" dt="2022-04-14T16:09:00.781" v="8795" actId="478"/>
          <ac:grpSpMkLst>
            <pc:docMk/>
            <pc:sldMk cId="2218782102" sldId="297"/>
            <ac:grpSpMk id="11" creationId="{9E64DABA-48C5-4151-8DA0-C952003D55EE}"/>
          </ac:grpSpMkLst>
        </pc:grpChg>
        <pc:picChg chg="add del mod">
          <ac:chgData name="Chesson, Taylor" userId="2741b434-0888-4d21-bd3d-3d25272d608f" providerId="ADAL" clId="{AF0731E1-A65A-4DCB-950A-67A201FF6827}" dt="2022-04-14T16:09:02.649" v="8796" actId="478"/>
          <ac:picMkLst>
            <pc:docMk/>
            <pc:sldMk cId="2218782102" sldId="297"/>
            <ac:picMk id="5" creationId="{B822A79E-317A-4322-B088-D47B401F583F}"/>
          </ac:picMkLst>
        </pc:picChg>
        <pc:picChg chg="add mod ord">
          <ac:chgData name="Chesson, Taylor" userId="2741b434-0888-4d21-bd3d-3d25272d608f" providerId="ADAL" clId="{AF0731E1-A65A-4DCB-950A-67A201FF6827}" dt="2022-04-14T16:07:26.612" v="8792" actId="164"/>
          <ac:picMkLst>
            <pc:docMk/>
            <pc:sldMk cId="2218782102" sldId="297"/>
            <ac:picMk id="7" creationId="{16DE3011-2B20-402A-8804-322A6C56ACD8}"/>
          </ac:picMkLst>
        </pc:picChg>
        <pc:picChg chg="add del mod">
          <ac:chgData name="Chesson, Taylor" userId="2741b434-0888-4d21-bd3d-3d25272d608f" providerId="ADAL" clId="{AF0731E1-A65A-4DCB-950A-67A201FF6827}" dt="2022-04-14T16:17:32.363" v="8921" actId="478"/>
          <ac:picMkLst>
            <pc:docMk/>
            <pc:sldMk cId="2218782102" sldId="297"/>
            <ac:picMk id="10" creationId="{B2CE8613-1B41-4170-A027-456E63ED1660}"/>
          </ac:picMkLst>
        </pc:picChg>
        <pc:picChg chg="add mod">
          <ac:chgData name="Chesson, Taylor" userId="2741b434-0888-4d21-bd3d-3d25272d608f" providerId="ADAL" clId="{AF0731E1-A65A-4DCB-950A-67A201FF6827}" dt="2022-04-14T16:17:33.449" v="8922"/>
          <ac:picMkLst>
            <pc:docMk/>
            <pc:sldMk cId="2218782102" sldId="297"/>
            <ac:picMk id="18" creationId="{81F34F99-4355-44C1-9D95-2AC2B135D32C}"/>
          </ac:picMkLst>
        </pc:picChg>
      </pc:sldChg>
      <pc:sldChg chg="addSp delSp modSp add mod modNotesTx">
        <pc:chgData name="Chesson, Taylor" userId="2741b434-0888-4d21-bd3d-3d25272d608f" providerId="ADAL" clId="{AF0731E1-A65A-4DCB-950A-67A201FF6827}" dt="2022-04-18T19:30:19.131" v="11441" actId="20577"/>
        <pc:sldMkLst>
          <pc:docMk/>
          <pc:sldMk cId="1086625853" sldId="298"/>
        </pc:sldMkLst>
        <pc:spChg chg="add del mod">
          <ac:chgData name="Chesson, Taylor" userId="2741b434-0888-4d21-bd3d-3d25272d608f" providerId="ADAL" clId="{AF0731E1-A65A-4DCB-950A-67A201FF6827}" dt="2022-03-29T21:25:25.386" v="6944" actId="478"/>
          <ac:spMkLst>
            <pc:docMk/>
            <pc:sldMk cId="1086625853" sldId="298"/>
            <ac:spMk id="10" creationId="{C7FD6266-4E34-40A9-9348-2B5907A149BF}"/>
          </ac:spMkLst>
        </pc:spChg>
        <pc:spChg chg="add mod">
          <ac:chgData name="Chesson, Taylor" userId="2741b434-0888-4d21-bd3d-3d25272d608f" providerId="ADAL" clId="{AF0731E1-A65A-4DCB-950A-67A201FF6827}" dt="2022-03-29T21:25:25.596" v="6945"/>
          <ac:spMkLst>
            <pc:docMk/>
            <pc:sldMk cId="1086625853" sldId="298"/>
            <ac:spMk id="11" creationId="{06794433-40B8-482B-98F3-2EB4DA07380D}"/>
          </ac:spMkLst>
        </pc:spChg>
        <pc:spChg chg="mod">
          <ac:chgData name="Chesson, Taylor" userId="2741b434-0888-4d21-bd3d-3d25272d608f" providerId="ADAL" clId="{AF0731E1-A65A-4DCB-950A-67A201FF6827}" dt="2022-03-29T19:50:23.565" v="740" actId="113"/>
          <ac:spMkLst>
            <pc:docMk/>
            <pc:sldMk cId="1086625853" sldId="298"/>
            <ac:spMk id="445" creationId="{00000000-0000-0000-0000-000000000000}"/>
          </ac:spMkLst>
        </pc:spChg>
        <pc:spChg chg="mod">
          <ac:chgData name="Chesson, Taylor" userId="2741b434-0888-4d21-bd3d-3d25272d608f" providerId="ADAL" clId="{AF0731E1-A65A-4DCB-950A-67A201FF6827}" dt="2022-03-29T19:51:34.061" v="836" actId="20577"/>
          <ac:spMkLst>
            <pc:docMk/>
            <pc:sldMk cId="1086625853" sldId="298"/>
            <ac:spMk id="446" creationId="{00000000-0000-0000-0000-000000000000}"/>
          </ac:spMkLst>
        </pc:spChg>
        <pc:picChg chg="add mod">
          <ac:chgData name="Chesson, Taylor" userId="2741b434-0888-4d21-bd3d-3d25272d608f" providerId="ADAL" clId="{AF0731E1-A65A-4DCB-950A-67A201FF6827}" dt="2022-03-29T19:52:42.414" v="1020" actId="1076"/>
          <ac:picMkLst>
            <pc:docMk/>
            <pc:sldMk cId="1086625853" sldId="298"/>
            <ac:picMk id="3" creationId="{B2E90689-C643-45C9-AAC6-1CB7F33F2C58}"/>
          </ac:picMkLst>
        </pc:picChg>
        <pc:picChg chg="del">
          <ac:chgData name="Chesson, Taylor" userId="2741b434-0888-4d21-bd3d-3d25272d608f" providerId="ADAL" clId="{AF0731E1-A65A-4DCB-950A-67A201FF6827}" dt="2022-03-29T19:52:07.694" v="1016" actId="478"/>
          <ac:picMkLst>
            <pc:docMk/>
            <pc:sldMk cId="1086625853" sldId="298"/>
            <ac:picMk id="5" creationId="{3E3E6780-006D-4A7E-81CA-7297A1E5FC6A}"/>
          </ac:picMkLst>
        </pc:picChg>
        <pc:picChg chg="add mod">
          <ac:chgData name="Chesson, Taylor" userId="2741b434-0888-4d21-bd3d-3d25272d608f" providerId="ADAL" clId="{AF0731E1-A65A-4DCB-950A-67A201FF6827}" dt="2022-03-30T14:26:02.202" v="7204"/>
          <ac:picMkLst>
            <pc:docMk/>
            <pc:sldMk cId="1086625853" sldId="298"/>
            <ac:picMk id="12" creationId="{F89D5751-CD99-492C-8CC6-52362577FDEE}"/>
          </ac:picMkLst>
        </pc:picChg>
      </pc:sldChg>
      <pc:sldChg chg="addSp delSp modSp add mod ord modNotesTx">
        <pc:chgData name="Chesson, Taylor" userId="2741b434-0888-4d21-bd3d-3d25272d608f" providerId="ADAL" clId="{AF0731E1-A65A-4DCB-950A-67A201FF6827}" dt="2022-04-19T17:15:17.910" v="12007" actId="20577"/>
        <pc:sldMkLst>
          <pc:docMk/>
          <pc:sldMk cId="1496112316" sldId="299"/>
        </pc:sldMkLst>
        <pc:spChg chg="add del">
          <ac:chgData name="Chesson, Taylor" userId="2741b434-0888-4d21-bd3d-3d25272d608f" providerId="ADAL" clId="{AF0731E1-A65A-4DCB-950A-67A201FF6827}" dt="2022-03-29T19:59:56.613" v="1203" actId="478"/>
          <ac:spMkLst>
            <pc:docMk/>
            <pc:sldMk cId="1496112316" sldId="299"/>
            <ac:spMk id="10" creationId="{2CDE2BF9-53CD-4BD6-8547-951E28856C9F}"/>
          </ac:spMkLst>
        </pc:spChg>
        <pc:spChg chg="add mod">
          <ac:chgData name="Chesson, Taylor" userId="2741b434-0888-4d21-bd3d-3d25272d608f" providerId="ADAL" clId="{AF0731E1-A65A-4DCB-950A-67A201FF6827}" dt="2022-03-29T21:25:45.422" v="6969" actId="121"/>
          <ac:spMkLst>
            <pc:docMk/>
            <pc:sldMk cId="1496112316" sldId="299"/>
            <ac:spMk id="11" creationId="{52DD42F5-3E74-40AC-A0FB-3929336C7400}"/>
          </ac:spMkLst>
        </pc:spChg>
        <pc:spChg chg="mod">
          <ac:chgData name="Chesson, Taylor" userId="2741b434-0888-4d21-bd3d-3d25272d608f" providerId="ADAL" clId="{AF0731E1-A65A-4DCB-950A-67A201FF6827}" dt="2022-03-29T19:55:53.908" v="1081" actId="1076"/>
          <ac:spMkLst>
            <pc:docMk/>
            <pc:sldMk cId="1496112316" sldId="299"/>
            <ac:spMk id="445" creationId="{00000000-0000-0000-0000-000000000000}"/>
          </ac:spMkLst>
        </pc:spChg>
        <pc:spChg chg="mod">
          <ac:chgData name="Chesson, Taylor" userId="2741b434-0888-4d21-bd3d-3d25272d608f" providerId="ADAL" clId="{AF0731E1-A65A-4DCB-950A-67A201FF6827}" dt="2022-04-18T16:04:56.769" v="11117" actId="20577"/>
          <ac:spMkLst>
            <pc:docMk/>
            <pc:sldMk cId="1496112316" sldId="299"/>
            <ac:spMk id="446" creationId="{00000000-0000-0000-0000-000000000000}"/>
          </ac:spMkLst>
        </pc:spChg>
        <pc:grpChg chg="mod">
          <ac:chgData name="Chesson, Taylor" userId="2741b434-0888-4d21-bd3d-3d25272d608f" providerId="ADAL" clId="{AF0731E1-A65A-4DCB-950A-67A201FF6827}" dt="2022-03-29T19:56:02.407" v="1083" actId="14100"/>
          <ac:grpSpMkLst>
            <pc:docMk/>
            <pc:sldMk cId="1496112316" sldId="299"/>
            <ac:grpSpMk id="447" creationId="{00000000-0000-0000-0000-000000000000}"/>
          </ac:grpSpMkLst>
        </pc:grpChg>
        <pc:picChg chg="del">
          <ac:chgData name="Chesson, Taylor" userId="2741b434-0888-4d21-bd3d-3d25272d608f" providerId="ADAL" clId="{AF0731E1-A65A-4DCB-950A-67A201FF6827}" dt="2022-03-29T19:55:32.946" v="1062" actId="478"/>
          <ac:picMkLst>
            <pc:docMk/>
            <pc:sldMk cId="1496112316" sldId="299"/>
            <ac:picMk id="3" creationId="{A245CF29-3A67-4AB7-BE94-23ACB569005A}"/>
          </ac:picMkLst>
        </pc:picChg>
        <pc:picChg chg="add mod">
          <ac:chgData name="Chesson, Taylor" userId="2741b434-0888-4d21-bd3d-3d25272d608f" providerId="ADAL" clId="{AF0731E1-A65A-4DCB-950A-67A201FF6827}" dt="2022-03-30T14:26:18.527" v="7210" actId="1076"/>
          <ac:picMkLst>
            <pc:docMk/>
            <pc:sldMk cId="1496112316" sldId="299"/>
            <ac:picMk id="12" creationId="{BFFCF236-5D24-481F-9831-E25FF8514606}"/>
          </ac:picMkLst>
        </pc:picChg>
        <pc:picChg chg="add mod">
          <ac:chgData name="Chesson, Taylor" userId="2741b434-0888-4d21-bd3d-3d25272d608f" providerId="ADAL" clId="{AF0731E1-A65A-4DCB-950A-67A201FF6827}" dt="2022-03-29T19:59:16.116" v="1201" actId="1076"/>
          <ac:picMkLst>
            <pc:docMk/>
            <pc:sldMk cId="1496112316" sldId="299"/>
            <ac:picMk id="1026" creationId="{C61A0C48-79B0-4120-9D63-A06119FEFDB0}"/>
          </ac:picMkLst>
        </pc:picChg>
      </pc:sldChg>
      <pc:sldChg chg="add del">
        <pc:chgData name="Chesson, Taylor" userId="2741b434-0888-4d21-bd3d-3d25272d608f" providerId="ADAL" clId="{AF0731E1-A65A-4DCB-950A-67A201FF6827}" dt="2022-03-29T20:00:11.467" v="1206" actId="47"/>
        <pc:sldMkLst>
          <pc:docMk/>
          <pc:sldMk cId="1741146451" sldId="300"/>
        </pc:sldMkLst>
      </pc:sldChg>
      <pc:sldChg chg="addSp delSp modSp add mod ord modNotesTx">
        <pc:chgData name="Chesson, Taylor" userId="2741b434-0888-4d21-bd3d-3d25272d608f" providerId="ADAL" clId="{AF0731E1-A65A-4DCB-950A-67A201FF6827}" dt="2022-04-14T16:33:53.480" v="9652" actId="20577"/>
        <pc:sldMkLst>
          <pc:docMk/>
          <pc:sldMk cId="1248030863" sldId="301"/>
        </pc:sldMkLst>
        <pc:spChg chg="add mod">
          <ac:chgData name="Chesson, Taylor" userId="2741b434-0888-4d21-bd3d-3d25272d608f" providerId="ADAL" clId="{AF0731E1-A65A-4DCB-950A-67A201FF6827}" dt="2022-03-29T20:05:05.061" v="1767" actId="255"/>
          <ac:spMkLst>
            <pc:docMk/>
            <pc:sldMk cId="1248030863" sldId="301"/>
            <ac:spMk id="8" creationId="{BB38E8BE-CE12-456D-A6CF-8E676C5B6C15}"/>
          </ac:spMkLst>
        </pc:spChg>
        <pc:spChg chg="add del mod">
          <ac:chgData name="Chesson, Taylor" userId="2741b434-0888-4d21-bd3d-3d25272d608f" providerId="ADAL" clId="{AF0731E1-A65A-4DCB-950A-67A201FF6827}" dt="2022-03-29T21:25:52.102" v="6970" actId="478"/>
          <ac:spMkLst>
            <pc:docMk/>
            <pc:sldMk cId="1248030863" sldId="301"/>
            <ac:spMk id="11" creationId="{805E75C5-C75D-4623-AE2D-62DA89BD86EA}"/>
          </ac:spMkLst>
        </pc:spChg>
        <pc:spChg chg="add mod">
          <ac:chgData name="Chesson, Taylor" userId="2741b434-0888-4d21-bd3d-3d25272d608f" providerId="ADAL" clId="{AF0731E1-A65A-4DCB-950A-67A201FF6827}" dt="2022-03-29T21:25:52.378" v="6971"/>
          <ac:spMkLst>
            <pc:docMk/>
            <pc:sldMk cId="1248030863" sldId="301"/>
            <ac:spMk id="12" creationId="{EFCC605A-37EA-4763-BE75-D52A901217ED}"/>
          </ac:spMkLst>
        </pc:spChg>
        <pc:spChg chg="mod">
          <ac:chgData name="Chesson, Taylor" userId="2741b434-0888-4d21-bd3d-3d25272d608f" providerId="ADAL" clId="{AF0731E1-A65A-4DCB-950A-67A201FF6827}" dt="2022-03-29T20:00:25.633" v="1235" actId="113"/>
          <ac:spMkLst>
            <pc:docMk/>
            <pc:sldMk cId="1248030863" sldId="301"/>
            <ac:spMk id="445" creationId="{00000000-0000-0000-0000-000000000000}"/>
          </ac:spMkLst>
        </pc:spChg>
        <pc:spChg chg="mod">
          <ac:chgData name="Chesson, Taylor" userId="2741b434-0888-4d21-bd3d-3d25272d608f" providerId="ADAL" clId="{AF0731E1-A65A-4DCB-950A-67A201FF6827}" dt="2022-04-14T16:33:53.480" v="9652" actId="20577"/>
          <ac:spMkLst>
            <pc:docMk/>
            <pc:sldMk cId="1248030863" sldId="301"/>
            <ac:spMk id="446" creationId="{00000000-0000-0000-0000-000000000000}"/>
          </ac:spMkLst>
        </pc:spChg>
        <pc:picChg chg="add mod">
          <ac:chgData name="Chesson, Taylor" userId="2741b434-0888-4d21-bd3d-3d25272d608f" providerId="ADAL" clId="{AF0731E1-A65A-4DCB-950A-67A201FF6827}" dt="2022-03-29T20:07:32.339" v="1835" actId="1076"/>
          <ac:picMkLst>
            <pc:docMk/>
            <pc:sldMk cId="1248030863" sldId="301"/>
            <ac:picMk id="3" creationId="{CCAAA585-21B0-46A5-B992-0A578DBE415E}"/>
          </ac:picMkLst>
        </pc:picChg>
        <pc:picChg chg="del">
          <ac:chgData name="Chesson, Taylor" userId="2741b434-0888-4d21-bd3d-3d25272d608f" providerId="ADAL" clId="{AF0731E1-A65A-4DCB-950A-67A201FF6827}" dt="2022-03-29T20:06:22.674" v="1829" actId="478"/>
          <ac:picMkLst>
            <pc:docMk/>
            <pc:sldMk cId="1248030863" sldId="301"/>
            <ac:picMk id="5" creationId="{3E3E6780-006D-4A7E-81CA-7297A1E5FC6A}"/>
          </ac:picMkLst>
        </pc:picChg>
        <pc:picChg chg="add mod">
          <ac:chgData name="Chesson, Taylor" userId="2741b434-0888-4d21-bd3d-3d25272d608f" providerId="ADAL" clId="{AF0731E1-A65A-4DCB-950A-67A201FF6827}" dt="2022-03-30T14:26:22.305" v="7211"/>
          <ac:picMkLst>
            <pc:docMk/>
            <pc:sldMk cId="1248030863" sldId="301"/>
            <ac:picMk id="13" creationId="{444AC5A7-B0C6-4D8E-AF07-BD15A5653B90}"/>
          </ac:picMkLst>
        </pc:picChg>
      </pc:sldChg>
      <pc:sldChg chg="addSp delSp modSp add mod modNotesTx">
        <pc:chgData name="Chesson, Taylor" userId="2741b434-0888-4d21-bd3d-3d25272d608f" providerId="ADAL" clId="{AF0731E1-A65A-4DCB-950A-67A201FF6827}" dt="2022-04-18T15:10:14.634" v="10862" actId="20577"/>
        <pc:sldMkLst>
          <pc:docMk/>
          <pc:sldMk cId="2397271136" sldId="302"/>
        </pc:sldMkLst>
        <pc:spChg chg="add del mod">
          <ac:chgData name="Chesson, Taylor" userId="2741b434-0888-4d21-bd3d-3d25272d608f" providerId="ADAL" clId="{AF0731E1-A65A-4DCB-950A-67A201FF6827}" dt="2022-03-29T20:09:29.707" v="2163" actId="478"/>
          <ac:spMkLst>
            <pc:docMk/>
            <pc:sldMk cId="2397271136" sldId="302"/>
            <ac:spMk id="4" creationId="{297F7DE3-F7D8-4482-9CD5-FBC34978A638}"/>
          </ac:spMkLst>
        </pc:spChg>
        <pc:spChg chg="mod">
          <ac:chgData name="Chesson, Taylor" userId="2741b434-0888-4d21-bd3d-3d25272d608f" providerId="ADAL" clId="{AF0731E1-A65A-4DCB-950A-67A201FF6827}" dt="2022-04-18T15:10:14.634" v="10862" actId="20577"/>
          <ac:spMkLst>
            <pc:docMk/>
            <pc:sldMk cId="2397271136" sldId="302"/>
            <ac:spMk id="8" creationId="{BB38E8BE-CE12-456D-A6CF-8E676C5B6C15}"/>
          </ac:spMkLst>
        </pc:spChg>
        <pc:spChg chg="add mod">
          <ac:chgData name="Chesson, Taylor" userId="2741b434-0888-4d21-bd3d-3d25272d608f" providerId="ADAL" clId="{AF0731E1-A65A-4DCB-950A-67A201FF6827}" dt="2022-04-14T16:17:26.018" v="8919"/>
          <ac:spMkLst>
            <pc:docMk/>
            <pc:sldMk cId="2397271136" sldId="302"/>
            <ac:spMk id="11" creationId="{6E4E7132-5485-4BB4-AA8F-9BFC85EEA0F5}"/>
          </ac:spMkLst>
        </pc:spChg>
        <pc:spChg chg="add del mod">
          <ac:chgData name="Chesson, Taylor" userId="2741b434-0888-4d21-bd3d-3d25272d608f" providerId="ADAL" clId="{AF0731E1-A65A-4DCB-950A-67A201FF6827}" dt="2022-03-29T21:25:55.829" v="6972" actId="478"/>
          <ac:spMkLst>
            <pc:docMk/>
            <pc:sldMk cId="2397271136" sldId="302"/>
            <ac:spMk id="13" creationId="{E8211459-AB96-4CB5-8840-E96C667EBEC8}"/>
          </ac:spMkLst>
        </pc:spChg>
        <pc:spChg chg="add del mod">
          <ac:chgData name="Chesson, Taylor" userId="2741b434-0888-4d21-bd3d-3d25272d608f" providerId="ADAL" clId="{AF0731E1-A65A-4DCB-950A-67A201FF6827}" dt="2022-04-14T16:17:24.659" v="8918" actId="21"/>
          <ac:spMkLst>
            <pc:docMk/>
            <pc:sldMk cId="2397271136" sldId="302"/>
            <ac:spMk id="14" creationId="{BA95EB84-726B-4A45-89F1-70E5C95EE5BA}"/>
          </ac:spMkLst>
        </pc:spChg>
        <pc:spChg chg="mod">
          <ac:chgData name="Chesson, Taylor" userId="2741b434-0888-4d21-bd3d-3d25272d608f" providerId="ADAL" clId="{AF0731E1-A65A-4DCB-950A-67A201FF6827}" dt="2022-03-29T20:07:55.477" v="1864" actId="20577"/>
          <ac:spMkLst>
            <pc:docMk/>
            <pc:sldMk cId="2397271136" sldId="302"/>
            <ac:spMk id="445" creationId="{00000000-0000-0000-0000-000000000000}"/>
          </ac:spMkLst>
        </pc:spChg>
        <pc:spChg chg="del mod">
          <ac:chgData name="Chesson, Taylor" userId="2741b434-0888-4d21-bd3d-3d25272d608f" providerId="ADAL" clId="{AF0731E1-A65A-4DCB-950A-67A201FF6827}" dt="2022-03-29T20:09:27.024" v="2162" actId="478"/>
          <ac:spMkLst>
            <pc:docMk/>
            <pc:sldMk cId="2397271136" sldId="302"/>
            <ac:spMk id="446" creationId="{00000000-0000-0000-0000-000000000000}"/>
          </ac:spMkLst>
        </pc:spChg>
        <pc:grpChg chg="mod">
          <ac:chgData name="Chesson, Taylor" userId="2741b434-0888-4d21-bd3d-3d25272d608f" providerId="ADAL" clId="{AF0731E1-A65A-4DCB-950A-67A201FF6827}" dt="2022-03-29T20:08:01.120" v="1865" actId="14100"/>
          <ac:grpSpMkLst>
            <pc:docMk/>
            <pc:sldMk cId="2397271136" sldId="302"/>
            <ac:grpSpMk id="447" creationId="{00000000-0000-0000-0000-000000000000}"/>
          </ac:grpSpMkLst>
        </pc:grpChg>
        <pc:picChg chg="del">
          <ac:chgData name="Chesson, Taylor" userId="2741b434-0888-4d21-bd3d-3d25272d608f" providerId="ADAL" clId="{AF0731E1-A65A-4DCB-950A-67A201FF6827}" dt="2022-03-29T20:11:02.482" v="2280" actId="478"/>
          <ac:picMkLst>
            <pc:docMk/>
            <pc:sldMk cId="2397271136" sldId="302"/>
            <ac:picMk id="3" creationId="{CCAAA585-21B0-46A5-B992-0A578DBE415E}"/>
          </ac:picMkLst>
        </pc:picChg>
        <pc:picChg chg="add mod">
          <ac:chgData name="Chesson, Taylor" userId="2741b434-0888-4d21-bd3d-3d25272d608f" providerId="ADAL" clId="{AF0731E1-A65A-4DCB-950A-67A201FF6827}" dt="2022-03-29T20:11:28.303" v="2285" actId="1076"/>
          <ac:picMkLst>
            <pc:docMk/>
            <pc:sldMk cId="2397271136" sldId="302"/>
            <ac:picMk id="6" creationId="{088E16D4-2D16-496C-9548-156933827F95}"/>
          </ac:picMkLst>
        </pc:picChg>
        <pc:picChg chg="add mod">
          <ac:chgData name="Chesson, Taylor" userId="2741b434-0888-4d21-bd3d-3d25272d608f" providerId="ADAL" clId="{AF0731E1-A65A-4DCB-950A-67A201FF6827}" dt="2022-04-14T16:17:26.018" v="8919"/>
          <ac:picMkLst>
            <pc:docMk/>
            <pc:sldMk cId="2397271136" sldId="302"/>
            <ac:picMk id="12" creationId="{859ED192-46A1-462D-8103-BF24FD6357F9}"/>
          </ac:picMkLst>
        </pc:picChg>
        <pc:picChg chg="add del mod">
          <ac:chgData name="Chesson, Taylor" userId="2741b434-0888-4d21-bd3d-3d25272d608f" providerId="ADAL" clId="{AF0731E1-A65A-4DCB-950A-67A201FF6827}" dt="2022-04-14T16:17:24.659" v="8918" actId="21"/>
          <ac:picMkLst>
            <pc:docMk/>
            <pc:sldMk cId="2397271136" sldId="302"/>
            <ac:picMk id="15" creationId="{E3039E45-9B91-47E8-A3F8-572F4F0FB423}"/>
          </ac:picMkLst>
        </pc:picChg>
      </pc:sldChg>
      <pc:sldChg chg="add del">
        <pc:chgData name="Chesson, Taylor" userId="2741b434-0888-4d21-bd3d-3d25272d608f" providerId="ADAL" clId="{AF0731E1-A65A-4DCB-950A-67A201FF6827}" dt="2022-03-29T20:24:44.880" v="2287" actId="47"/>
        <pc:sldMkLst>
          <pc:docMk/>
          <pc:sldMk cId="1882709230" sldId="303"/>
        </pc:sldMkLst>
      </pc:sldChg>
      <pc:sldChg chg="addSp delSp modSp add mod">
        <pc:chgData name="Chesson, Taylor" userId="2741b434-0888-4d21-bd3d-3d25272d608f" providerId="ADAL" clId="{AF0731E1-A65A-4DCB-950A-67A201FF6827}" dt="2022-03-29T20:25:39.947" v="2324" actId="1076"/>
        <pc:sldMkLst>
          <pc:docMk/>
          <pc:sldMk cId="3207010795" sldId="303"/>
        </pc:sldMkLst>
        <pc:spChg chg="mod">
          <ac:chgData name="Chesson, Taylor" userId="2741b434-0888-4d21-bd3d-3d25272d608f" providerId="ADAL" clId="{AF0731E1-A65A-4DCB-950A-67A201FF6827}" dt="2022-03-29T20:25:31.165" v="2321" actId="20577"/>
          <ac:spMkLst>
            <pc:docMk/>
            <pc:sldMk cId="3207010795" sldId="303"/>
            <ac:spMk id="440" creationId="{00000000-0000-0000-0000-000000000000}"/>
          </ac:spMkLst>
        </pc:spChg>
        <pc:picChg chg="del">
          <ac:chgData name="Chesson, Taylor" userId="2741b434-0888-4d21-bd3d-3d25272d608f" providerId="ADAL" clId="{AF0731E1-A65A-4DCB-950A-67A201FF6827}" dt="2022-03-29T20:25:22.272" v="2289" actId="478"/>
          <ac:picMkLst>
            <pc:docMk/>
            <pc:sldMk cId="3207010795" sldId="303"/>
            <ac:picMk id="3" creationId="{C42B1804-D210-4998-880D-C7C90B79CD56}"/>
          </ac:picMkLst>
        </pc:picChg>
        <pc:picChg chg="add mod">
          <ac:chgData name="Chesson, Taylor" userId="2741b434-0888-4d21-bd3d-3d25272d608f" providerId="ADAL" clId="{AF0731E1-A65A-4DCB-950A-67A201FF6827}" dt="2022-03-29T20:25:39.947" v="2324" actId="1076"/>
          <ac:picMkLst>
            <pc:docMk/>
            <pc:sldMk cId="3207010795" sldId="303"/>
            <ac:picMk id="4" creationId="{7973009E-45A1-4AA4-BE6B-BB22497F053E}"/>
          </ac:picMkLst>
        </pc:picChg>
      </pc:sldChg>
      <pc:sldChg chg="addSp delSp modSp add del mod modNotesTx">
        <pc:chgData name="Chesson, Taylor" userId="2741b434-0888-4d21-bd3d-3d25272d608f" providerId="ADAL" clId="{AF0731E1-A65A-4DCB-950A-67A201FF6827}" dt="2022-03-29T20:44:55.634" v="3720" actId="47"/>
        <pc:sldMkLst>
          <pc:docMk/>
          <pc:sldMk cId="2364723069" sldId="304"/>
        </pc:sldMkLst>
        <pc:spChg chg="mod">
          <ac:chgData name="Chesson, Taylor" userId="2741b434-0888-4d21-bd3d-3d25272d608f" providerId="ADAL" clId="{AF0731E1-A65A-4DCB-950A-67A201FF6827}" dt="2022-03-29T20:29:39.617" v="2368" actId="20577"/>
          <ac:spMkLst>
            <pc:docMk/>
            <pc:sldMk cId="2364723069" sldId="304"/>
            <ac:spMk id="445" creationId="{00000000-0000-0000-0000-000000000000}"/>
          </ac:spMkLst>
        </pc:spChg>
        <pc:spChg chg="mod">
          <ac:chgData name="Chesson, Taylor" userId="2741b434-0888-4d21-bd3d-3d25272d608f" providerId="ADAL" clId="{AF0731E1-A65A-4DCB-950A-67A201FF6827}" dt="2022-03-29T20:31:09.008" v="2566" actId="20577"/>
          <ac:spMkLst>
            <pc:docMk/>
            <pc:sldMk cId="2364723069" sldId="304"/>
            <ac:spMk id="446" creationId="{00000000-0000-0000-0000-000000000000}"/>
          </ac:spMkLst>
        </pc:spChg>
        <pc:picChg chg="del">
          <ac:chgData name="Chesson, Taylor" userId="2741b434-0888-4d21-bd3d-3d25272d608f" providerId="ADAL" clId="{AF0731E1-A65A-4DCB-950A-67A201FF6827}" dt="2022-03-29T20:30:19.426" v="2462" actId="478"/>
          <ac:picMkLst>
            <pc:docMk/>
            <pc:sldMk cId="2364723069" sldId="304"/>
            <ac:picMk id="5" creationId="{977B77B3-FED9-47C7-9325-A5B3A27209C4}"/>
          </ac:picMkLst>
        </pc:picChg>
        <pc:picChg chg="add mod">
          <ac:chgData name="Chesson, Taylor" userId="2741b434-0888-4d21-bd3d-3d25272d608f" providerId="ADAL" clId="{AF0731E1-A65A-4DCB-950A-67A201FF6827}" dt="2022-03-29T20:30:20.522" v="2463"/>
          <ac:picMkLst>
            <pc:docMk/>
            <pc:sldMk cId="2364723069" sldId="304"/>
            <ac:picMk id="9" creationId="{DD8E9458-9975-40B2-A9F1-B136121B84C5}"/>
          </ac:picMkLst>
        </pc:picChg>
      </pc:sldChg>
      <pc:sldChg chg="addSp delSp modSp add mod modNotesTx">
        <pc:chgData name="Chesson, Taylor" userId="2741b434-0888-4d21-bd3d-3d25272d608f" providerId="ADAL" clId="{AF0731E1-A65A-4DCB-950A-67A201FF6827}" dt="2022-04-18T19:36:41.205" v="11736" actId="20577"/>
        <pc:sldMkLst>
          <pc:docMk/>
          <pc:sldMk cId="3823496592" sldId="305"/>
        </pc:sldMkLst>
        <pc:spChg chg="add mod">
          <ac:chgData name="Chesson, Taylor" userId="2741b434-0888-4d21-bd3d-3d25272d608f" providerId="ADAL" clId="{AF0731E1-A65A-4DCB-950A-67A201FF6827}" dt="2022-03-29T21:26:10.316" v="7003" actId="121"/>
          <ac:spMkLst>
            <pc:docMk/>
            <pc:sldMk cId="3823496592" sldId="305"/>
            <ac:spMk id="11" creationId="{87594638-6C87-42CA-A143-05E94B40C6EA}"/>
          </ac:spMkLst>
        </pc:spChg>
        <pc:spChg chg="add del mod">
          <ac:chgData name="Chesson, Taylor" userId="2741b434-0888-4d21-bd3d-3d25272d608f" providerId="ADAL" clId="{AF0731E1-A65A-4DCB-950A-67A201FF6827}" dt="2022-04-18T14:24:44.128" v="10514"/>
          <ac:spMkLst>
            <pc:docMk/>
            <pc:sldMk cId="3823496592" sldId="305"/>
            <ac:spMk id="13" creationId="{F2E5F9B3-CF85-43AC-90A1-0C4A46A1395B}"/>
          </ac:spMkLst>
        </pc:spChg>
        <pc:spChg chg="mod">
          <ac:chgData name="Chesson, Taylor" userId="2741b434-0888-4d21-bd3d-3d25272d608f" providerId="ADAL" clId="{AF0731E1-A65A-4DCB-950A-67A201FF6827}" dt="2022-03-29T20:35:16.542" v="3478" actId="20577"/>
          <ac:spMkLst>
            <pc:docMk/>
            <pc:sldMk cId="3823496592" sldId="305"/>
            <ac:spMk id="445" creationId="{00000000-0000-0000-0000-000000000000}"/>
          </ac:spMkLst>
        </pc:spChg>
        <pc:spChg chg="mod">
          <ac:chgData name="Chesson, Taylor" userId="2741b434-0888-4d21-bd3d-3d25272d608f" providerId="ADAL" clId="{AF0731E1-A65A-4DCB-950A-67A201FF6827}" dt="2022-04-18T14:26:03.667" v="10534" actId="20577"/>
          <ac:spMkLst>
            <pc:docMk/>
            <pc:sldMk cId="3823496592" sldId="305"/>
            <ac:spMk id="446" creationId="{00000000-0000-0000-0000-000000000000}"/>
          </ac:spMkLst>
        </pc:spChg>
        <pc:picChg chg="del">
          <ac:chgData name="Chesson, Taylor" userId="2741b434-0888-4d21-bd3d-3d25272d608f" providerId="ADAL" clId="{AF0731E1-A65A-4DCB-950A-67A201FF6827}" dt="2022-03-29T20:52:34.466" v="3847" actId="478"/>
          <ac:picMkLst>
            <pc:docMk/>
            <pc:sldMk cId="3823496592" sldId="305"/>
            <ac:picMk id="3" creationId="{F5614417-8775-432E-BFAF-B23AECF68C77}"/>
          </ac:picMkLst>
        </pc:picChg>
        <pc:picChg chg="add mod">
          <ac:chgData name="Chesson, Taylor" userId="2741b434-0888-4d21-bd3d-3d25272d608f" providerId="ADAL" clId="{AF0731E1-A65A-4DCB-950A-67A201FF6827}" dt="2022-04-08T19:22:40.131" v="8223" actId="1076"/>
          <ac:picMkLst>
            <pc:docMk/>
            <pc:sldMk cId="3823496592" sldId="305"/>
            <ac:picMk id="4" creationId="{028BF75C-D873-4223-8E2B-30BFF632386D}"/>
          </ac:picMkLst>
        </pc:picChg>
        <pc:picChg chg="del">
          <ac:chgData name="Chesson, Taylor" userId="2741b434-0888-4d21-bd3d-3d25272d608f" providerId="ADAL" clId="{AF0731E1-A65A-4DCB-950A-67A201FF6827}" dt="2022-03-29T20:35:18.741" v="3479" actId="478"/>
          <ac:picMkLst>
            <pc:docMk/>
            <pc:sldMk cId="3823496592" sldId="305"/>
            <ac:picMk id="9" creationId="{DD8E9458-9975-40B2-A9F1-B136121B84C5}"/>
          </ac:picMkLst>
        </pc:picChg>
        <pc:picChg chg="add mod">
          <ac:chgData name="Chesson, Taylor" userId="2741b434-0888-4d21-bd3d-3d25272d608f" providerId="ADAL" clId="{AF0731E1-A65A-4DCB-950A-67A201FF6827}" dt="2022-03-30T14:26:42.793" v="7217" actId="1076"/>
          <ac:picMkLst>
            <pc:docMk/>
            <pc:sldMk cId="3823496592" sldId="305"/>
            <ac:picMk id="12" creationId="{E6944514-11A0-4533-8DC3-857494E458E3}"/>
          </ac:picMkLst>
        </pc:picChg>
      </pc:sldChg>
      <pc:sldChg chg="addSp delSp modSp add mod modNotesTx">
        <pc:chgData name="Chesson, Taylor" userId="2741b434-0888-4d21-bd3d-3d25272d608f" providerId="ADAL" clId="{AF0731E1-A65A-4DCB-950A-67A201FF6827}" dt="2022-04-19T17:15:56.790" v="12035" actId="20577"/>
        <pc:sldMkLst>
          <pc:docMk/>
          <pc:sldMk cId="1605606944" sldId="306"/>
        </pc:sldMkLst>
        <pc:spChg chg="add mod">
          <ac:chgData name="Chesson, Taylor" userId="2741b434-0888-4d21-bd3d-3d25272d608f" providerId="ADAL" clId="{AF0731E1-A65A-4DCB-950A-67A201FF6827}" dt="2022-03-29T20:39:01.685" v="3675"/>
          <ac:spMkLst>
            <pc:docMk/>
            <pc:sldMk cId="1605606944" sldId="306"/>
            <ac:spMk id="9" creationId="{99A5299D-0751-45BA-B3BE-F6860CE77C55}"/>
          </ac:spMkLst>
        </pc:spChg>
        <pc:spChg chg="add mod">
          <ac:chgData name="Chesson, Taylor" userId="2741b434-0888-4d21-bd3d-3d25272d608f" providerId="ADAL" clId="{AF0731E1-A65A-4DCB-950A-67A201FF6827}" dt="2022-03-29T20:40:31.608" v="3711" actId="20577"/>
          <ac:spMkLst>
            <pc:docMk/>
            <pc:sldMk cId="1605606944" sldId="306"/>
            <ac:spMk id="10" creationId="{EDE25E5B-A4B6-4A3F-8F9A-0FAEFD9FD31C}"/>
          </ac:spMkLst>
        </pc:spChg>
        <pc:spChg chg="add del mod">
          <ac:chgData name="Chesson, Taylor" userId="2741b434-0888-4d21-bd3d-3d25272d608f" providerId="ADAL" clId="{AF0731E1-A65A-4DCB-950A-67A201FF6827}" dt="2022-03-29T21:26:17.580" v="7004" actId="478"/>
          <ac:spMkLst>
            <pc:docMk/>
            <pc:sldMk cId="1605606944" sldId="306"/>
            <ac:spMk id="13" creationId="{97666556-1CE1-4F9C-A3F5-60E2008DAE47}"/>
          </ac:spMkLst>
        </pc:spChg>
        <pc:spChg chg="add mod">
          <ac:chgData name="Chesson, Taylor" userId="2741b434-0888-4d21-bd3d-3d25272d608f" providerId="ADAL" clId="{AF0731E1-A65A-4DCB-950A-67A201FF6827}" dt="2022-03-29T21:26:18.003" v="7005"/>
          <ac:spMkLst>
            <pc:docMk/>
            <pc:sldMk cId="1605606944" sldId="306"/>
            <ac:spMk id="14" creationId="{54B3A86F-151C-429D-8E2F-647843F8B16E}"/>
          </ac:spMkLst>
        </pc:spChg>
        <pc:spChg chg="mod">
          <ac:chgData name="Chesson, Taylor" userId="2741b434-0888-4d21-bd3d-3d25272d608f" providerId="ADAL" clId="{AF0731E1-A65A-4DCB-950A-67A201FF6827}" dt="2022-03-29T20:36:59.164" v="3495" actId="20577"/>
          <ac:spMkLst>
            <pc:docMk/>
            <pc:sldMk cId="1605606944" sldId="306"/>
            <ac:spMk id="445" creationId="{00000000-0000-0000-0000-000000000000}"/>
          </ac:spMkLst>
        </pc:spChg>
        <pc:spChg chg="mod">
          <ac:chgData name="Chesson, Taylor" userId="2741b434-0888-4d21-bd3d-3d25272d608f" providerId="ADAL" clId="{AF0731E1-A65A-4DCB-950A-67A201FF6827}" dt="2022-03-29T20:38:20.544" v="3670" actId="20577"/>
          <ac:spMkLst>
            <pc:docMk/>
            <pc:sldMk cId="1605606944" sldId="306"/>
            <ac:spMk id="446" creationId="{00000000-0000-0000-0000-000000000000}"/>
          </ac:spMkLst>
        </pc:spChg>
        <pc:picChg chg="del mod">
          <ac:chgData name="Chesson, Taylor" userId="2741b434-0888-4d21-bd3d-3d25272d608f" providerId="ADAL" clId="{AF0731E1-A65A-4DCB-950A-67A201FF6827}" dt="2022-03-29T20:40:01.138" v="3702" actId="478"/>
          <ac:picMkLst>
            <pc:docMk/>
            <pc:sldMk cId="1605606944" sldId="306"/>
            <ac:picMk id="3" creationId="{F5614417-8775-432E-BFAF-B23AECF68C77}"/>
          </ac:picMkLst>
        </pc:picChg>
        <pc:picChg chg="del">
          <ac:chgData name="Chesson, Taylor" userId="2741b434-0888-4d21-bd3d-3d25272d608f" providerId="ADAL" clId="{AF0731E1-A65A-4DCB-950A-67A201FF6827}" dt="2022-03-29T20:37:01.363" v="3496" actId="478"/>
          <ac:picMkLst>
            <pc:docMk/>
            <pc:sldMk cId="1605606944" sldId="306"/>
            <ac:picMk id="4" creationId="{028BF75C-D873-4223-8E2B-30BFF632386D}"/>
          </ac:picMkLst>
        </pc:picChg>
        <pc:picChg chg="add mod">
          <ac:chgData name="Chesson, Taylor" userId="2741b434-0888-4d21-bd3d-3d25272d608f" providerId="ADAL" clId="{AF0731E1-A65A-4DCB-950A-67A201FF6827}" dt="2022-03-29T20:41:10.823" v="3713"/>
          <ac:picMkLst>
            <pc:docMk/>
            <pc:sldMk cId="1605606944" sldId="306"/>
            <ac:picMk id="5" creationId="{161F0AD2-05AF-4FAB-B419-086AC5582D70}"/>
          </ac:picMkLst>
        </pc:picChg>
        <pc:picChg chg="add mod">
          <ac:chgData name="Chesson, Taylor" userId="2741b434-0888-4d21-bd3d-3d25272d608f" providerId="ADAL" clId="{AF0731E1-A65A-4DCB-950A-67A201FF6827}" dt="2022-03-30T14:26:46.621" v="7218"/>
          <ac:picMkLst>
            <pc:docMk/>
            <pc:sldMk cId="1605606944" sldId="306"/>
            <ac:picMk id="15" creationId="{A136F913-EA43-4332-B431-2BC3B2F0C56C}"/>
          </ac:picMkLst>
        </pc:picChg>
      </pc:sldChg>
      <pc:sldChg chg="addSp delSp modSp add mod modNotesTx">
        <pc:chgData name="Chesson, Taylor" userId="2741b434-0888-4d21-bd3d-3d25272d608f" providerId="ADAL" clId="{AF0731E1-A65A-4DCB-950A-67A201FF6827}" dt="2022-03-30T14:26:48.633" v="7219"/>
        <pc:sldMkLst>
          <pc:docMk/>
          <pc:sldMk cId="353102848" sldId="307"/>
        </pc:sldMkLst>
        <pc:spChg chg="del">
          <ac:chgData name="Chesson, Taylor" userId="2741b434-0888-4d21-bd3d-3d25272d608f" providerId="ADAL" clId="{AF0731E1-A65A-4DCB-950A-67A201FF6827}" dt="2022-03-29T20:57:13.668" v="4074" actId="478"/>
          <ac:spMkLst>
            <pc:docMk/>
            <pc:sldMk cId="353102848" sldId="307"/>
            <ac:spMk id="9" creationId="{99A5299D-0751-45BA-B3BE-F6860CE77C55}"/>
          </ac:spMkLst>
        </pc:spChg>
        <pc:spChg chg="del">
          <ac:chgData name="Chesson, Taylor" userId="2741b434-0888-4d21-bd3d-3d25272d608f" providerId="ADAL" clId="{AF0731E1-A65A-4DCB-950A-67A201FF6827}" dt="2022-03-29T20:57:12.532" v="4072" actId="478"/>
          <ac:spMkLst>
            <pc:docMk/>
            <pc:sldMk cId="353102848" sldId="307"/>
            <ac:spMk id="10" creationId="{EDE25E5B-A4B6-4A3F-8F9A-0FAEFD9FD31C}"/>
          </ac:spMkLst>
        </pc:spChg>
        <pc:spChg chg="add del mod">
          <ac:chgData name="Chesson, Taylor" userId="2741b434-0888-4d21-bd3d-3d25272d608f" providerId="ADAL" clId="{AF0731E1-A65A-4DCB-950A-67A201FF6827}" dt="2022-03-29T21:26:21.501" v="7006" actId="478"/>
          <ac:spMkLst>
            <pc:docMk/>
            <pc:sldMk cId="353102848" sldId="307"/>
            <ac:spMk id="12" creationId="{20C30230-2BE3-4788-A902-7E23CAF9211A}"/>
          </ac:spMkLst>
        </pc:spChg>
        <pc:spChg chg="add mod">
          <ac:chgData name="Chesson, Taylor" userId="2741b434-0888-4d21-bd3d-3d25272d608f" providerId="ADAL" clId="{AF0731E1-A65A-4DCB-950A-67A201FF6827}" dt="2022-03-29T21:26:21.698" v="7007"/>
          <ac:spMkLst>
            <pc:docMk/>
            <pc:sldMk cId="353102848" sldId="307"/>
            <ac:spMk id="13" creationId="{185418CD-9C0F-4ECA-9748-E5AC3FF6561B}"/>
          </ac:spMkLst>
        </pc:spChg>
        <pc:spChg chg="mod">
          <ac:chgData name="Chesson, Taylor" userId="2741b434-0888-4d21-bd3d-3d25272d608f" providerId="ADAL" clId="{AF0731E1-A65A-4DCB-950A-67A201FF6827}" dt="2022-03-29T20:55:17.651" v="3908" actId="3064"/>
          <ac:spMkLst>
            <pc:docMk/>
            <pc:sldMk cId="353102848" sldId="307"/>
            <ac:spMk id="445" creationId="{00000000-0000-0000-0000-000000000000}"/>
          </ac:spMkLst>
        </pc:spChg>
        <pc:spChg chg="mod">
          <ac:chgData name="Chesson, Taylor" userId="2741b434-0888-4d21-bd3d-3d25272d608f" providerId="ADAL" clId="{AF0731E1-A65A-4DCB-950A-67A201FF6827}" dt="2022-03-29T20:56:36.910" v="4071" actId="20577"/>
          <ac:spMkLst>
            <pc:docMk/>
            <pc:sldMk cId="353102848" sldId="307"/>
            <ac:spMk id="446" creationId="{00000000-0000-0000-0000-000000000000}"/>
          </ac:spMkLst>
        </pc:spChg>
        <pc:grpChg chg="mod">
          <ac:chgData name="Chesson, Taylor" userId="2741b434-0888-4d21-bd3d-3d25272d608f" providerId="ADAL" clId="{AF0731E1-A65A-4DCB-950A-67A201FF6827}" dt="2022-03-29T20:55:21.786" v="3909" actId="14100"/>
          <ac:grpSpMkLst>
            <pc:docMk/>
            <pc:sldMk cId="353102848" sldId="307"/>
            <ac:grpSpMk id="447" creationId="{00000000-0000-0000-0000-000000000000}"/>
          </ac:grpSpMkLst>
        </pc:grpChg>
        <pc:picChg chg="add mod">
          <ac:chgData name="Chesson, Taylor" userId="2741b434-0888-4d21-bd3d-3d25272d608f" providerId="ADAL" clId="{AF0731E1-A65A-4DCB-950A-67A201FF6827}" dt="2022-03-29T21:02:19.504" v="4522" actId="1076"/>
          <ac:picMkLst>
            <pc:docMk/>
            <pc:sldMk cId="353102848" sldId="307"/>
            <ac:picMk id="3" creationId="{1BA5C0E7-5B35-4CEF-9CF6-DF81FE22983B}"/>
          </ac:picMkLst>
        </pc:picChg>
        <pc:picChg chg="del">
          <ac:chgData name="Chesson, Taylor" userId="2741b434-0888-4d21-bd3d-3d25272d608f" providerId="ADAL" clId="{AF0731E1-A65A-4DCB-950A-67A201FF6827}" dt="2022-03-29T20:57:13.141" v="4073" actId="478"/>
          <ac:picMkLst>
            <pc:docMk/>
            <pc:sldMk cId="353102848" sldId="307"/>
            <ac:picMk id="5" creationId="{161F0AD2-05AF-4FAB-B419-086AC5582D70}"/>
          </ac:picMkLst>
        </pc:picChg>
        <pc:picChg chg="add mod">
          <ac:chgData name="Chesson, Taylor" userId="2741b434-0888-4d21-bd3d-3d25272d608f" providerId="ADAL" clId="{AF0731E1-A65A-4DCB-950A-67A201FF6827}" dt="2022-03-30T14:26:48.633" v="7219"/>
          <ac:picMkLst>
            <pc:docMk/>
            <pc:sldMk cId="353102848" sldId="307"/>
            <ac:picMk id="14" creationId="{180D6881-7A11-4453-AA0D-49EECB22DD06}"/>
          </ac:picMkLst>
        </pc:picChg>
      </pc:sldChg>
      <pc:sldChg chg="addSp delSp modSp add mod modNotesTx">
        <pc:chgData name="Chesson, Taylor" userId="2741b434-0888-4d21-bd3d-3d25272d608f" providerId="ADAL" clId="{AF0731E1-A65A-4DCB-950A-67A201FF6827}" dt="2022-04-18T19:33:49.262" v="11640" actId="20577"/>
        <pc:sldMkLst>
          <pc:docMk/>
          <pc:sldMk cId="1957551876" sldId="308"/>
        </pc:sldMkLst>
        <pc:spChg chg="add mod">
          <ac:chgData name="Chesson, Taylor" userId="2741b434-0888-4d21-bd3d-3d25272d608f" providerId="ADAL" clId="{AF0731E1-A65A-4DCB-950A-67A201FF6827}" dt="2022-03-29T21:03:40.392" v="4652" actId="1076"/>
          <ac:spMkLst>
            <pc:docMk/>
            <pc:sldMk cId="1957551876" sldId="308"/>
            <ac:spMk id="8" creationId="{76466AFA-D0A6-46B0-A213-EA4BA4369A1E}"/>
          </ac:spMkLst>
        </pc:spChg>
        <pc:spChg chg="add mod">
          <ac:chgData name="Chesson, Taylor" userId="2741b434-0888-4d21-bd3d-3d25272d608f" providerId="ADAL" clId="{AF0731E1-A65A-4DCB-950A-67A201FF6827}" dt="2022-03-29T21:04:14.852" v="4694" actId="1076"/>
          <ac:spMkLst>
            <pc:docMk/>
            <pc:sldMk cId="1957551876" sldId="308"/>
            <ac:spMk id="9" creationId="{05C8CF71-A35E-440E-8B96-1F6E2A895100}"/>
          </ac:spMkLst>
        </pc:spChg>
        <pc:spChg chg="add del mod">
          <ac:chgData name="Chesson, Taylor" userId="2741b434-0888-4d21-bd3d-3d25272d608f" providerId="ADAL" clId="{AF0731E1-A65A-4DCB-950A-67A201FF6827}" dt="2022-03-29T21:26:26.030" v="7008" actId="478"/>
          <ac:spMkLst>
            <pc:docMk/>
            <pc:sldMk cId="1957551876" sldId="308"/>
            <ac:spMk id="10" creationId="{42CDA8CF-2FAD-46F6-A873-08CF61F02902}"/>
          </ac:spMkLst>
        </pc:spChg>
        <pc:spChg chg="add mod">
          <ac:chgData name="Chesson, Taylor" userId="2741b434-0888-4d21-bd3d-3d25272d608f" providerId="ADAL" clId="{AF0731E1-A65A-4DCB-950A-67A201FF6827}" dt="2022-03-29T21:26:26.305" v="7009"/>
          <ac:spMkLst>
            <pc:docMk/>
            <pc:sldMk cId="1957551876" sldId="308"/>
            <ac:spMk id="11" creationId="{9B5872DE-BE86-4B84-B9B5-E5143AE0082A}"/>
          </ac:spMkLst>
        </pc:spChg>
        <pc:spChg chg="mod">
          <ac:chgData name="Chesson, Taylor" userId="2741b434-0888-4d21-bd3d-3d25272d608f" providerId="ADAL" clId="{AF0731E1-A65A-4DCB-950A-67A201FF6827}" dt="2022-03-29T21:02:34.571" v="4534" actId="20577"/>
          <ac:spMkLst>
            <pc:docMk/>
            <pc:sldMk cId="1957551876" sldId="308"/>
            <ac:spMk id="445" creationId="{00000000-0000-0000-0000-000000000000}"/>
          </ac:spMkLst>
        </pc:spChg>
        <pc:spChg chg="mod">
          <ac:chgData name="Chesson, Taylor" userId="2741b434-0888-4d21-bd3d-3d25272d608f" providerId="ADAL" clId="{AF0731E1-A65A-4DCB-950A-67A201FF6827}" dt="2022-04-14T16:39:34.167" v="9775" actId="20577"/>
          <ac:spMkLst>
            <pc:docMk/>
            <pc:sldMk cId="1957551876" sldId="308"/>
            <ac:spMk id="446" creationId="{00000000-0000-0000-0000-000000000000}"/>
          </ac:spMkLst>
        </pc:spChg>
        <pc:picChg chg="del">
          <ac:chgData name="Chesson, Taylor" userId="2741b434-0888-4d21-bd3d-3d25272d608f" providerId="ADAL" clId="{AF0731E1-A65A-4DCB-950A-67A201FF6827}" dt="2022-03-29T21:03:25.625" v="4650" actId="478"/>
          <ac:picMkLst>
            <pc:docMk/>
            <pc:sldMk cId="1957551876" sldId="308"/>
            <ac:picMk id="3" creationId="{1BA5C0E7-5B35-4CEF-9CF6-DF81FE22983B}"/>
          </ac:picMkLst>
        </pc:picChg>
        <pc:picChg chg="add mod">
          <ac:chgData name="Chesson, Taylor" userId="2741b434-0888-4d21-bd3d-3d25272d608f" providerId="ADAL" clId="{AF0731E1-A65A-4DCB-950A-67A201FF6827}" dt="2022-03-30T14:26:50.223" v="7220"/>
          <ac:picMkLst>
            <pc:docMk/>
            <pc:sldMk cId="1957551876" sldId="308"/>
            <ac:picMk id="12" creationId="{FF2B1483-5E24-466B-9E2D-667E067A42AD}"/>
          </ac:picMkLst>
        </pc:picChg>
      </pc:sldChg>
      <pc:sldChg chg="addSp delSp modSp add mod modNotesTx">
        <pc:chgData name="Chesson, Taylor" userId="2741b434-0888-4d21-bd3d-3d25272d608f" providerId="ADAL" clId="{AF0731E1-A65A-4DCB-950A-67A201FF6827}" dt="2022-03-30T14:26:51.650" v="7221"/>
        <pc:sldMkLst>
          <pc:docMk/>
          <pc:sldMk cId="1902300998" sldId="309"/>
        </pc:sldMkLst>
        <pc:spChg chg="del">
          <ac:chgData name="Chesson, Taylor" userId="2741b434-0888-4d21-bd3d-3d25272d608f" providerId="ADAL" clId="{AF0731E1-A65A-4DCB-950A-67A201FF6827}" dt="2022-03-29T21:06:40.713" v="5135" actId="478"/>
          <ac:spMkLst>
            <pc:docMk/>
            <pc:sldMk cId="1902300998" sldId="309"/>
            <ac:spMk id="8" creationId="{76466AFA-D0A6-46B0-A213-EA4BA4369A1E}"/>
          </ac:spMkLst>
        </pc:spChg>
        <pc:spChg chg="del mod">
          <ac:chgData name="Chesson, Taylor" userId="2741b434-0888-4d21-bd3d-3d25272d608f" providerId="ADAL" clId="{AF0731E1-A65A-4DCB-950A-67A201FF6827}" dt="2022-03-29T21:06:37.408" v="5134" actId="478"/>
          <ac:spMkLst>
            <pc:docMk/>
            <pc:sldMk cId="1902300998" sldId="309"/>
            <ac:spMk id="9" creationId="{05C8CF71-A35E-440E-8B96-1F6E2A895100}"/>
          </ac:spMkLst>
        </pc:spChg>
        <pc:spChg chg="add del mod">
          <ac:chgData name="Chesson, Taylor" userId="2741b434-0888-4d21-bd3d-3d25272d608f" providerId="ADAL" clId="{AF0731E1-A65A-4DCB-950A-67A201FF6827}" dt="2022-03-29T21:26:29.747" v="7010" actId="478"/>
          <ac:spMkLst>
            <pc:docMk/>
            <pc:sldMk cId="1902300998" sldId="309"/>
            <ac:spMk id="10" creationId="{D6D2ECDF-1044-42D3-AAAD-3FEFA870CD66}"/>
          </ac:spMkLst>
        </pc:spChg>
        <pc:spChg chg="add mod">
          <ac:chgData name="Chesson, Taylor" userId="2741b434-0888-4d21-bd3d-3d25272d608f" providerId="ADAL" clId="{AF0731E1-A65A-4DCB-950A-67A201FF6827}" dt="2022-03-29T21:26:30.014" v="7011"/>
          <ac:spMkLst>
            <pc:docMk/>
            <pc:sldMk cId="1902300998" sldId="309"/>
            <ac:spMk id="11" creationId="{B9F3A4CD-7DFF-43E6-B027-899DB22F9129}"/>
          </ac:spMkLst>
        </pc:spChg>
        <pc:spChg chg="mod">
          <ac:chgData name="Chesson, Taylor" userId="2741b434-0888-4d21-bd3d-3d25272d608f" providerId="ADAL" clId="{AF0731E1-A65A-4DCB-950A-67A201FF6827}" dt="2022-03-29T21:05:28.317" v="4925" actId="20577"/>
          <ac:spMkLst>
            <pc:docMk/>
            <pc:sldMk cId="1902300998" sldId="309"/>
            <ac:spMk id="445" creationId="{00000000-0000-0000-0000-000000000000}"/>
          </ac:spMkLst>
        </pc:spChg>
        <pc:spChg chg="mod">
          <ac:chgData name="Chesson, Taylor" userId="2741b434-0888-4d21-bd3d-3d25272d608f" providerId="ADAL" clId="{AF0731E1-A65A-4DCB-950A-67A201FF6827}" dt="2022-03-29T21:06:28.672" v="5132" actId="20577"/>
          <ac:spMkLst>
            <pc:docMk/>
            <pc:sldMk cId="1902300998" sldId="309"/>
            <ac:spMk id="446" creationId="{00000000-0000-0000-0000-000000000000}"/>
          </ac:spMkLst>
        </pc:spChg>
        <pc:picChg chg="add mod">
          <ac:chgData name="Chesson, Taylor" userId="2741b434-0888-4d21-bd3d-3d25272d608f" providerId="ADAL" clId="{AF0731E1-A65A-4DCB-950A-67A201FF6827}" dt="2022-03-29T21:32:49.576" v="7029" actId="1076"/>
          <ac:picMkLst>
            <pc:docMk/>
            <pc:sldMk cId="1902300998" sldId="309"/>
            <ac:picMk id="3" creationId="{22472EFD-9AFC-4027-AD61-F4BDBFE0A92D}"/>
          </ac:picMkLst>
        </pc:picChg>
        <pc:picChg chg="add mod">
          <ac:chgData name="Chesson, Taylor" userId="2741b434-0888-4d21-bd3d-3d25272d608f" providerId="ADAL" clId="{AF0731E1-A65A-4DCB-950A-67A201FF6827}" dt="2022-03-30T14:26:51.650" v="7221"/>
          <ac:picMkLst>
            <pc:docMk/>
            <pc:sldMk cId="1902300998" sldId="309"/>
            <ac:picMk id="13" creationId="{632EA3BF-19AF-42F5-9B5C-28AD817164CE}"/>
          </ac:picMkLst>
        </pc:picChg>
      </pc:sldChg>
      <pc:sldChg chg="addSp delSp modSp add mod modNotesTx">
        <pc:chgData name="Chesson, Taylor" userId="2741b434-0888-4d21-bd3d-3d25272d608f" providerId="ADAL" clId="{AF0731E1-A65A-4DCB-950A-67A201FF6827}" dt="2022-04-18T17:03:28.865" v="11322" actId="20577"/>
        <pc:sldMkLst>
          <pc:docMk/>
          <pc:sldMk cId="3585808291" sldId="310"/>
        </pc:sldMkLst>
        <pc:spChg chg="mod">
          <ac:chgData name="Chesson, Taylor" userId="2741b434-0888-4d21-bd3d-3d25272d608f" providerId="ADAL" clId="{AF0731E1-A65A-4DCB-950A-67A201FF6827}" dt="2022-03-29T21:07:49.757" v="5371" actId="20577"/>
          <ac:spMkLst>
            <pc:docMk/>
            <pc:sldMk cId="3585808291" sldId="310"/>
            <ac:spMk id="440" creationId="{00000000-0000-0000-0000-000000000000}"/>
          </ac:spMkLst>
        </pc:spChg>
        <pc:picChg chg="del">
          <ac:chgData name="Chesson, Taylor" userId="2741b434-0888-4d21-bd3d-3d25272d608f" providerId="ADAL" clId="{AF0731E1-A65A-4DCB-950A-67A201FF6827}" dt="2022-03-29T21:08:00.747" v="5373" actId="478"/>
          <ac:picMkLst>
            <pc:docMk/>
            <pc:sldMk cId="3585808291" sldId="310"/>
            <ac:picMk id="4" creationId="{7973009E-45A1-4AA4-BE6B-BB22497F053E}"/>
          </ac:picMkLst>
        </pc:picChg>
        <pc:picChg chg="add mod">
          <ac:chgData name="Chesson, Taylor" userId="2741b434-0888-4d21-bd3d-3d25272d608f" providerId="ADAL" clId="{AF0731E1-A65A-4DCB-950A-67A201FF6827}" dt="2022-03-29T21:08:11.301" v="5378" actId="1076"/>
          <ac:picMkLst>
            <pc:docMk/>
            <pc:sldMk cId="3585808291" sldId="310"/>
            <ac:picMk id="5" creationId="{A5CE5E66-1D4A-4A24-A42F-6715F72830C0}"/>
          </ac:picMkLst>
        </pc:picChg>
      </pc:sldChg>
      <pc:sldChg chg="add del">
        <pc:chgData name="Chesson, Taylor" userId="2741b434-0888-4d21-bd3d-3d25272d608f" providerId="ADAL" clId="{AF0731E1-A65A-4DCB-950A-67A201FF6827}" dt="2022-03-29T21:07:41.094" v="5360"/>
        <pc:sldMkLst>
          <pc:docMk/>
          <pc:sldMk cId="3825523645" sldId="310"/>
        </pc:sldMkLst>
      </pc:sldChg>
      <pc:sldChg chg="addSp modSp add mod modNotesTx">
        <pc:chgData name="Chesson, Taylor" userId="2741b434-0888-4d21-bd3d-3d25272d608f" providerId="ADAL" clId="{AF0731E1-A65A-4DCB-950A-67A201FF6827}" dt="2022-03-30T14:27:05.281" v="7225" actId="1076"/>
        <pc:sldMkLst>
          <pc:docMk/>
          <pc:sldMk cId="269250555" sldId="311"/>
        </pc:sldMkLst>
        <pc:spChg chg="add mod">
          <ac:chgData name="Chesson, Taylor" userId="2741b434-0888-4d21-bd3d-3d25272d608f" providerId="ADAL" clId="{AF0731E1-A65A-4DCB-950A-67A201FF6827}" dt="2022-03-29T21:26:44.640" v="7022" actId="121"/>
          <ac:spMkLst>
            <pc:docMk/>
            <pc:sldMk cId="269250555" sldId="311"/>
            <ac:spMk id="10" creationId="{7B8A7C02-4C73-484C-A753-DF2110C02DF6}"/>
          </ac:spMkLst>
        </pc:spChg>
        <pc:spChg chg="mod">
          <ac:chgData name="Chesson, Taylor" userId="2741b434-0888-4d21-bd3d-3d25272d608f" providerId="ADAL" clId="{AF0731E1-A65A-4DCB-950A-67A201FF6827}" dt="2022-03-29T21:08:37.628" v="5408" actId="20577"/>
          <ac:spMkLst>
            <pc:docMk/>
            <pc:sldMk cId="269250555" sldId="311"/>
            <ac:spMk id="445" creationId="{00000000-0000-0000-0000-000000000000}"/>
          </ac:spMkLst>
        </pc:spChg>
        <pc:spChg chg="mod">
          <ac:chgData name="Chesson, Taylor" userId="2741b434-0888-4d21-bd3d-3d25272d608f" providerId="ADAL" clId="{AF0731E1-A65A-4DCB-950A-67A201FF6827}" dt="2022-03-29T21:09:21.591" v="5499" actId="20577"/>
          <ac:spMkLst>
            <pc:docMk/>
            <pc:sldMk cId="269250555" sldId="311"/>
            <ac:spMk id="446" creationId="{00000000-0000-0000-0000-000000000000}"/>
          </ac:spMkLst>
        </pc:spChg>
        <pc:grpChg chg="mod">
          <ac:chgData name="Chesson, Taylor" userId="2741b434-0888-4d21-bd3d-3d25272d608f" providerId="ADAL" clId="{AF0731E1-A65A-4DCB-950A-67A201FF6827}" dt="2022-03-29T21:12:41.753" v="5847" actId="14100"/>
          <ac:grpSpMkLst>
            <pc:docMk/>
            <pc:sldMk cId="269250555" sldId="311"/>
            <ac:grpSpMk id="447" creationId="{00000000-0000-0000-0000-000000000000}"/>
          </ac:grpSpMkLst>
        </pc:grpChg>
        <pc:picChg chg="add mod modCrop">
          <ac:chgData name="Chesson, Taylor" userId="2741b434-0888-4d21-bd3d-3d25272d608f" providerId="ADAL" clId="{AF0731E1-A65A-4DCB-950A-67A201FF6827}" dt="2022-03-29T21:12:09.401" v="5806" actId="962"/>
          <ac:picMkLst>
            <pc:docMk/>
            <pc:sldMk cId="269250555" sldId="311"/>
            <ac:picMk id="3" creationId="{C30953EA-00C7-4CC4-8E4D-4FA3740B250A}"/>
          </ac:picMkLst>
        </pc:picChg>
        <pc:picChg chg="add mod modCrop">
          <ac:chgData name="Chesson, Taylor" userId="2741b434-0888-4d21-bd3d-3d25272d608f" providerId="ADAL" clId="{AF0731E1-A65A-4DCB-950A-67A201FF6827}" dt="2022-03-29T21:12:19.894" v="5846" actId="962"/>
          <ac:picMkLst>
            <pc:docMk/>
            <pc:sldMk cId="269250555" sldId="311"/>
            <ac:picMk id="9" creationId="{7D27980B-3D9C-40BC-9634-76744849F860}"/>
          </ac:picMkLst>
        </pc:picChg>
        <pc:picChg chg="add mod">
          <ac:chgData name="Chesson, Taylor" userId="2741b434-0888-4d21-bd3d-3d25272d608f" providerId="ADAL" clId="{AF0731E1-A65A-4DCB-950A-67A201FF6827}" dt="2022-03-30T14:27:05.281" v="7225" actId="1076"/>
          <ac:picMkLst>
            <pc:docMk/>
            <pc:sldMk cId="269250555" sldId="311"/>
            <ac:picMk id="11" creationId="{5AA1DFE2-7D2B-46EC-A782-A0A6350986C3}"/>
          </ac:picMkLst>
        </pc:picChg>
      </pc:sldChg>
      <pc:sldChg chg="addSp delSp modSp add mod modNotesTx">
        <pc:chgData name="Chesson, Taylor" userId="2741b434-0888-4d21-bd3d-3d25272d608f" providerId="ADAL" clId="{AF0731E1-A65A-4DCB-950A-67A201FF6827}" dt="2022-03-30T14:27:08.524" v="7226"/>
        <pc:sldMkLst>
          <pc:docMk/>
          <pc:sldMk cId="307189222" sldId="312"/>
        </pc:sldMkLst>
        <pc:spChg chg="add mod">
          <ac:chgData name="Chesson, Taylor" userId="2741b434-0888-4d21-bd3d-3d25272d608f" providerId="ADAL" clId="{AF0731E1-A65A-4DCB-950A-67A201FF6827}" dt="2022-03-29T21:18:24.477" v="6735" actId="1076"/>
          <ac:spMkLst>
            <pc:docMk/>
            <pc:sldMk cId="307189222" sldId="312"/>
            <ac:spMk id="7" creationId="{C4EFBBF7-E13A-4799-A6A1-A884FDEB3582}"/>
          </ac:spMkLst>
        </pc:spChg>
        <pc:spChg chg="add del mod">
          <ac:chgData name="Chesson, Taylor" userId="2741b434-0888-4d21-bd3d-3d25272d608f" providerId="ADAL" clId="{AF0731E1-A65A-4DCB-950A-67A201FF6827}" dt="2022-03-29T21:26:51.253" v="7023" actId="478"/>
          <ac:spMkLst>
            <pc:docMk/>
            <pc:sldMk cId="307189222" sldId="312"/>
            <ac:spMk id="15" creationId="{F99B1F19-F934-4464-844D-C9479AA4ECFD}"/>
          </ac:spMkLst>
        </pc:spChg>
        <pc:spChg chg="add mod">
          <ac:chgData name="Chesson, Taylor" userId="2741b434-0888-4d21-bd3d-3d25272d608f" providerId="ADAL" clId="{AF0731E1-A65A-4DCB-950A-67A201FF6827}" dt="2022-03-29T21:26:51.413" v="7024"/>
          <ac:spMkLst>
            <pc:docMk/>
            <pc:sldMk cId="307189222" sldId="312"/>
            <ac:spMk id="16" creationId="{65D3CED5-143B-44E6-B6F5-34F7F418AEAB}"/>
          </ac:spMkLst>
        </pc:spChg>
        <pc:spChg chg="mod">
          <ac:chgData name="Chesson, Taylor" userId="2741b434-0888-4d21-bd3d-3d25272d608f" providerId="ADAL" clId="{AF0731E1-A65A-4DCB-950A-67A201FF6827}" dt="2022-03-29T21:12:57.957" v="5875" actId="20577"/>
          <ac:spMkLst>
            <pc:docMk/>
            <pc:sldMk cId="307189222" sldId="312"/>
            <ac:spMk id="445" creationId="{00000000-0000-0000-0000-000000000000}"/>
          </ac:spMkLst>
        </pc:spChg>
        <pc:spChg chg="mod">
          <ac:chgData name="Chesson, Taylor" userId="2741b434-0888-4d21-bd3d-3d25272d608f" providerId="ADAL" clId="{AF0731E1-A65A-4DCB-950A-67A201FF6827}" dt="2022-03-29T21:35:24.335" v="7048" actId="14"/>
          <ac:spMkLst>
            <pc:docMk/>
            <pc:sldMk cId="307189222" sldId="312"/>
            <ac:spMk id="446" creationId="{00000000-0000-0000-0000-000000000000}"/>
          </ac:spMkLst>
        </pc:spChg>
        <pc:grpChg chg="mod">
          <ac:chgData name="Chesson, Taylor" userId="2741b434-0888-4d21-bd3d-3d25272d608f" providerId="ADAL" clId="{AF0731E1-A65A-4DCB-950A-67A201FF6827}" dt="2022-03-29T21:13:03.060" v="5876" actId="14100"/>
          <ac:grpSpMkLst>
            <pc:docMk/>
            <pc:sldMk cId="307189222" sldId="312"/>
            <ac:grpSpMk id="447" creationId="{00000000-0000-0000-0000-000000000000}"/>
          </ac:grpSpMkLst>
        </pc:grpChg>
        <pc:picChg chg="del">
          <ac:chgData name="Chesson, Taylor" userId="2741b434-0888-4d21-bd3d-3d25272d608f" providerId="ADAL" clId="{AF0731E1-A65A-4DCB-950A-67A201FF6827}" dt="2022-03-29T21:16:02.050" v="6634" actId="478"/>
          <ac:picMkLst>
            <pc:docMk/>
            <pc:sldMk cId="307189222" sldId="312"/>
            <ac:picMk id="3" creationId="{C30953EA-00C7-4CC4-8E4D-4FA3740B250A}"/>
          </ac:picMkLst>
        </pc:picChg>
        <pc:picChg chg="add del mod">
          <ac:chgData name="Chesson, Taylor" userId="2741b434-0888-4d21-bd3d-3d25272d608f" providerId="ADAL" clId="{AF0731E1-A65A-4DCB-950A-67A201FF6827}" dt="2022-03-29T21:17:26.640" v="6644" actId="478"/>
          <ac:picMkLst>
            <pc:docMk/>
            <pc:sldMk cId="307189222" sldId="312"/>
            <ac:picMk id="4" creationId="{FC341997-2D48-45F5-B3A0-5F21EA371675}"/>
          </ac:picMkLst>
        </pc:picChg>
        <pc:picChg chg="add mod">
          <ac:chgData name="Chesson, Taylor" userId="2741b434-0888-4d21-bd3d-3d25272d608f" providerId="ADAL" clId="{AF0731E1-A65A-4DCB-950A-67A201FF6827}" dt="2022-03-29T21:18:27.973" v="6736" actId="1076"/>
          <ac:picMkLst>
            <pc:docMk/>
            <pc:sldMk cId="307189222" sldId="312"/>
            <ac:picMk id="6" creationId="{B09D588A-137A-4A16-9613-AC81404CDF36}"/>
          </ac:picMkLst>
        </pc:picChg>
        <pc:picChg chg="del">
          <ac:chgData name="Chesson, Taylor" userId="2741b434-0888-4d21-bd3d-3d25272d608f" providerId="ADAL" clId="{AF0731E1-A65A-4DCB-950A-67A201FF6827}" dt="2022-03-29T21:16:01.623" v="6633" actId="478"/>
          <ac:picMkLst>
            <pc:docMk/>
            <pc:sldMk cId="307189222" sldId="312"/>
            <ac:picMk id="9" creationId="{7D27980B-3D9C-40BC-9634-76744849F860}"/>
          </ac:picMkLst>
        </pc:picChg>
        <pc:picChg chg="add mod">
          <ac:chgData name="Chesson, Taylor" userId="2741b434-0888-4d21-bd3d-3d25272d608f" providerId="ADAL" clId="{AF0731E1-A65A-4DCB-950A-67A201FF6827}" dt="2022-03-30T14:27:08.524" v="7226"/>
          <ac:picMkLst>
            <pc:docMk/>
            <pc:sldMk cId="307189222" sldId="312"/>
            <ac:picMk id="17" creationId="{46AFB207-E990-446A-B0F2-2DF06266E89B}"/>
          </ac:picMkLst>
        </pc:picChg>
        <pc:picChg chg="add del mod">
          <ac:chgData name="Chesson, Taylor" userId="2741b434-0888-4d21-bd3d-3d25272d608f" providerId="ADAL" clId="{AF0731E1-A65A-4DCB-950A-67A201FF6827}" dt="2022-03-29T21:16:36.820" v="6637" actId="478"/>
          <ac:picMkLst>
            <pc:docMk/>
            <pc:sldMk cId="307189222" sldId="312"/>
            <ac:picMk id="2050" creationId="{0D21EBFF-3A5B-4595-92BA-31F9A0C1A36E}"/>
          </ac:picMkLst>
        </pc:picChg>
      </pc:sldChg>
      <pc:sldChg chg="addSp delSp modSp new mod modClrScheme modAnim chgLayout modNotesTx">
        <pc:chgData name="Chesson, Taylor" userId="2741b434-0888-4d21-bd3d-3d25272d608f" providerId="ADAL" clId="{AF0731E1-A65A-4DCB-950A-67A201FF6827}" dt="2022-04-19T17:16:02.217" v="12036" actId="20577"/>
        <pc:sldMkLst>
          <pc:docMk/>
          <pc:sldMk cId="939556420" sldId="313"/>
        </pc:sldMkLst>
        <pc:spChg chg="add mod">
          <ac:chgData name="Chesson, Taylor" userId="2741b434-0888-4d21-bd3d-3d25272d608f" providerId="ADAL" clId="{AF0731E1-A65A-4DCB-950A-67A201FF6827}" dt="2022-04-08T19:23:48.389" v="8227" actId="1076"/>
          <ac:spMkLst>
            <pc:docMk/>
            <pc:sldMk cId="939556420" sldId="313"/>
            <ac:spMk id="2" creationId="{1BDCC513-603E-4FC9-8B71-2C66018E1C67}"/>
          </ac:spMkLst>
        </pc:spChg>
        <pc:spChg chg="del">
          <ac:chgData name="Chesson, Taylor" userId="2741b434-0888-4d21-bd3d-3d25272d608f" providerId="ADAL" clId="{AF0731E1-A65A-4DCB-950A-67A201FF6827}" dt="2022-03-30T13:58:24.292" v="7050" actId="700"/>
          <ac:spMkLst>
            <pc:docMk/>
            <pc:sldMk cId="939556420" sldId="313"/>
            <ac:spMk id="2" creationId="{BBDDB2FA-1582-49E6-BBE1-E11F5723F4B9}"/>
          </ac:spMkLst>
        </pc:spChg>
        <pc:spChg chg="del">
          <ac:chgData name="Chesson, Taylor" userId="2741b434-0888-4d21-bd3d-3d25272d608f" providerId="ADAL" clId="{AF0731E1-A65A-4DCB-950A-67A201FF6827}" dt="2022-03-30T13:58:24.292" v="7050" actId="700"/>
          <ac:spMkLst>
            <pc:docMk/>
            <pc:sldMk cId="939556420" sldId="313"/>
            <ac:spMk id="3" creationId="{A55DDC2F-CFEC-4484-8CFD-C5F3DF82B87D}"/>
          </ac:spMkLst>
        </pc:spChg>
        <pc:spChg chg="add mod ord">
          <ac:chgData name="Chesson, Taylor" userId="2741b434-0888-4d21-bd3d-3d25272d608f" providerId="ADAL" clId="{AF0731E1-A65A-4DCB-950A-67A201FF6827}" dt="2022-03-30T15:03:25.596" v="7392" actId="1076"/>
          <ac:spMkLst>
            <pc:docMk/>
            <pc:sldMk cId="939556420" sldId="313"/>
            <ac:spMk id="4" creationId="{3F484717-9176-4415-BD3A-3FC660CE8B81}"/>
          </ac:spMkLst>
        </pc:spChg>
        <pc:grpChg chg="add mod">
          <ac:chgData name="Chesson, Taylor" userId="2741b434-0888-4d21-bd3d-3d25272d608f" providerId="ADAL" clId="{AF0731E1-A65A-4DCB-950A-67A201FF6827}" dt="2022-03-30T15:03:16.680" v="7391" actId="692"/>
          <ac:grpSpMkLst>
            <pc:docMk/>
            <pc:sldMk cId="939556420" sldId="313"/>
            <ac:grpSpMk id="5" creationId="{523BAB9B-0B99-49C9-926B-F079B49E06CC}"/>
          </ac:grpSpMkLst>
        </pc:grpChg>
        <pc:picChg chg="add del">
          <ac:chgData name="Chesson, Taylor" userId="2741b434-0888-4d21-bd3d-3d25272d608f" providerId="ADAL" clId="{AF0731E1-A65A-4DCB-950A-67A201FF6827}" dt="2022-03-30T14:15:59.985" v="7052" actId="478"/>
          <ac:picMkLst>
            <pc:docMk/>
            <pc:sldMk cId="939556420" sldId="313"/>
            <ac:picMk id="3074" creationId="{CDA7D139-D3A3-4F00-939F-7C457FB88735}"/>
          </ac:picMkLst>
        </pc:picChg>
        <pc:picChg chg="add mod">
          <ac:chgData name="Chesson, Taylor" userId="2741b434-0888-4d21-bd3d-3d25272d608f" providerId="ADAL" clId="{AF0731E1-A65A-4DCB-950A-67A201FF6827}" dt="2022-03-30T14:21:15.488" v="7184" actId="1076"/>
          <ac:picMkLst>
            <pc:docMk/>
            <pc:sldMk cId="939556420" sldId="313"/>
            <ac:picMk id="3076" creationId="{9B52EE58-E0C4-48D2-831F-B637AAB9A336}"/>
          </ac:picMkLst>
        </pc:picChg>
        <pc:picChg chg="add mod">
          <ac:chgData name="Chesson, Taylor" userId="2741b434-0888-4d21-bd3d-3d25272d608f" providerId="ADAL" clId="{AF0731E1-A65A-4DCB-950A-67A201FF6827}" dt="2022-03-30T14:21:15.488" v="7184" actId="1076"/>
          <ac:picMkLst>
            <pc:docMk/>
            <pc:sldMk cId="939556420" sldId="313"/>
            <ac:picMk id="3077" creationId="{B2D99CB3-36C4-433D-AB78-93752A7515D4}"/>
          </ac:picMkLst>
        </pc:picChg>
      </pc:sldChg>
      <pc:sldChg chg="addSp delSp modSp new mod modClrScheme chgLayout">
        <pc:chgData name="Chesson, Taylor" userId="2741b434-0888-4d21-bd3d-3d25272d608f" providerId="ADAL" clId="{AF0731E1-A65A-4DCB-950A-67A201FF6827}" dt="2022-04-18T16:12:24.499" v="11140" actId="14100"/>
        <pc:sldMkLst>
          <pc:docMk/>
          <pc:sldMk cId="3805301180" sldId="314"/>
        </pc:sldMkLst>
        <pc:spChg chg="del">
          <ac:chgData name="Chesson, Taylor" userId="2741b434-0888-4d21-bd3d-3d25272d608f" providerId="ADAL" clId="{AF0731E1-A65A-4DCB-950A-67A201FF6827}" dt="2022-03-30T14:44:29.824" v="7228" actId="700"/>
          <ac:spMkLst>
            <pc:docMk/>
            <pc:sldMk cId="3805301180" sldId="314"/>
            <ac:spMk id="2" creationId="{4C408B9D-EA2E-4008-9306-254E8B03300F}"/>
          </ac:spMkLst>
        </pc:spChg>
        <pc:spChg chg="mod ord">
          <ac:chgData name="Chesson, Taylor" userId="2741b434-0888-4d21-bd3d-3d25272d608f" providerId="ADAL" clId="{AF0731E1-A65A-4DCB-950A-67A201FF6827}" dt="2022-04-18T16:11:05.366" v="11118" actId="700"/>
          <ac:spMkLst>
            <pc:docMk/>
            <pc:sldMk cId="3805301180" sldId="314"/>
            <ac:spMk id="2" creationId="{DB50F3D5-7BD7-4769-874D-52B124B81DBC}"/>
          </ac:spMkLst>
        </pc:spChg>
        <pc:spChg chg="del mod ord">
          <ac:chgData name="Chesson, Taylor" userId="2741b434-0888-4d21-bd3d-3d25272d608f" providerId="ADAL" clId="{AF0731E1-A65A-4DCB-950A-67A201FF6827}" dt="2022-03-30T14:44:29.824" v="7228" actId="700"/>
          <ac:spMkLst>
            <pc:docMk/>
            <pc:sldMk cId="3805301180" sldId="314"/>
            <ac:spMk id="3" creationId="{A103E026-EBB0-43F8-8B33-8CF1CF8CBEFC}"/>
          </ac:spMkLst>
        </pc:spChg>
        <pc:spChg chg="add mod ord">
          <ac:chgData name="Chesson, Taylor" userId="2741b434-0888-4d21-bd3d-3d25272d608f" providerId="ADAL" clId="{AF0731E1-A65A-4DCB-950A-67A201FF6827}" dt="2022-04-18T16:11:05.366" v="11118" actId="700"/>
          <ac:spMkLst>
            <pc:docMk/>
            <pc:sldMk cId="3805301180" sldId="314"/>
            <ac:spMk id="4" creationId="{98D0AF03-CEDE-41A1-8BAE-CEE5B14B921C}"/>
          </ac:spMkLst>
        </pc:spChg>
        <pc:spChg chg="add del mod ord">
          <ac:chgData name="Chesson, Taylor" userId="2741b434-0888-4d21-bd3d-3d25272d608f" providerId="ADAL" clId="{AF0731E1-A65A-4DCB-950A-67A201FF6827}" dt="2022-04-18T16:11:14.181" v="11124" actId="478"/>
          <ac:spMkLst>
            <pc:docMk/>
            <pc:sldMk cId="3805301180" sldId="314"/>
            <ac:spMk id="8" creationId="{920DF3EA-DC27-459F-84F3-EA259E2C4F10}"/>
          </ac:spMkLst>
        </pc:spChg>
        <pc:spChg chg="add mod">
          <ac:chgData name="Chesson, Taylor" userId="2741b434-0888-4d21-bd3d-3d25272d608f" providerId="ADAL" clId="{AF0731E1-A65A-4DCB-950A-67A201FF6827}" dt="2022-04-18T16:12:24.499" v="11140" actId="14100"/>
          <ac:spMkLst>
            <pc:docMk/>
            <pc:sldMk cId="3805301180" sldId="314"/>
            <ac:spMk id="13" creationId="{F9407397-56F0-433B-841E-B2EEE2AEE4F3}"/>
          </ac:spMkLst>
        </pc:spChg>
        <pc:picChg chg="add del mod">
          <ac:chgData name="Chesson, Taylor" userId="2741b434-0888-4d21-bd3d-3d25272d608f" providerId="ADAL" clId="{AF0731E1-A65A-4DCB-950A-67A201FF6827}" dt="2022-04-18T14:59:36.249" v="10771" actId="478"/>
          <ac:picMkLst>
            <pc:docMk/>
            <pc:sldMk cId="3805301180" sldId="314"/>
            <ac:picMk id="3" creationId="{6F708B79-BF96-4831-AAAE-A749A57577B4}"/>
          </ac:picMkLst>
        </pc:picChg>
        <pc:picChg chg="add del mod">
          <ac:chgData name="Chesson, Taylor" userId="2741b434-0888-4d21-bd3d-3d25272d608f" providerId="ADAL" clId="{AF0731E1-A65A-4DCB-950A-67A201FF6827}" dt="2022-04-18T16:11:11.681" v="11122" actId="478"/>
          <ac:picMkLst>
            <pc:docMk/>
            <pc:sldMk cId="3805301180" sldId="314"/>
            <ac:picMk id="5" creationId="{1592E1E7-5BB6-4865-9FF2-8161C3C563F0}"/>
          </ac:picMkLst>
        </pc:picChg>
        <pc:picChg chg="add del mod">
          <ac:chgData name="Chesson, Taylor" userId="2741b434-0888-4d21-bd3d-3d25272d608f" providerId="ADAL" clId="{AF0731E1-A65A-4DCB-950A-67A201FF6827}" dt="2022-03-30T14:57:37.326" v="7350" actId="478"/>
          <ac:picMkLst>
            <pc:docMk/>
            <pc:sldMk cId="3805301180" sldId="314"/>
            <ac:picMk id="6" creationId="{B8B833AE-86D1-4965-8442-09EFA0B5EDF3}"/>
          </ac:picMkLst>
        </pc:picChg>
        <pc:picChg chg="add mod">
          <ac:chgData name="Chesson, Taylor" userId="2741b434-0888-4d21-bd3d-3d25272d608f" providerId="ADAL" clId="{AF0731E1-A65A-4DCB-950A-67A201FF6827}" dt="2022-04-18T16:11:24.466" v="11127" actId="1076"/>
          <ac:picMkLst>
            <pc:docMk/>
            <pc:sldMk cId="3805301180" sldId="314"/>
            <ac:picMk id="7" creationId="{5962E851-AB64-4191-B42B-248E16BB7338}"/>
          </ac:picMkLst>
        </pc:picChg>
        <pc:picChg chg="add del mod">
          <ac:chgData name="Chesson, Taylor" userId="2741b434-0888-4d21-bd3d-3d25272d608f" providerId="ADAL" clId="{AF0731E1-A65A-4DCB-950A-67A201FF6827}" dt="2022-04-08T17:43:00.584" v="8172" actId="478"/>
          <ac:picMkLst>
            <pc:docMk/>
            <pc:sldMk cId="3805301180" sldId="314"/>
            <ac:picMk id="7" creationId="{6C41B0A7-8850-428F-B428-37EDF8A14187}"/>
          </ac:picMkLst>
        </pc:picChg>
        <pc:picChg chg="add del mod">
          <ac:chgData name="Chesson, Taylor" userId="2741b434-0888-4d21-bd3d-3d25272d608f" providerId="ADAL" clId="{AF0731E1-A65A-4DCB-950A-67A201FF6827}" dt="2022-04-18T16:11:12.116" v="11123" actId="478"/>
          <ac:picMkLst>
            <pc:docMk/>
            <pc:sldMk cId="3805301180" sldId="314"/>
            <ac:picMk id="9" creationId="{88863715-09A3-49DF-BBAD-2BB66A097F10}"/>
          </ac:picMkLst>
        </pc:picChg>
        <pc:picChg chg="add del mod">
          <ac:chgData name="Chesson, Taylor" userId="2741b434-0888-4d21-bd3d-3d25272d608f" providerId="ADAL" clId="{AF0731E1-A65A-4DCB-950A-67A201FF6827}" dt="2022-04-08T17:38:14.048" v="8138" actId="478"/>
          <ac:picMkLst>
            <pc:docMk/>
            <pc:sldMk cId="3805301180" sldId="314"/>
            <ac:picMk id="10" creationId="{235C104E-FA26-4DA9-85B3-862C67A89AC5}"/>
          </ac:picMkLst>
        </pc:picChg>
        <pc:picChg chg="add mod">
          <ac:chgData name="Chesson, Taylor" userId="2741b434-0888-4d21-bd3d-3d25272d608f" providerId="ADAL" clId="{AF0731E1-A65A-4DCB-950A-67A201FF6827}" dt="2022-04-14T16:54:53.918" v="9779" actId="1076"/>
          <ac:picMkLst>
            <pc:docMk/>
            <pc:sldMk cId="3805301180" sldId="314"/>
            <ac:picMk id="12" creationId="{E525F03A-D3EC-4125-BDF1-17DDC965FCEB}"/>
          </ac:picMkLst>
        </pc:picChg>
        <pc:picChg chg="add del mod">
          <ac:chgData name="Chesson, Taylor" userId="2741b434-0888-4d21-bd3d-3d25272d608f" providerId="ADAL" clId="{AF0731E1-A65A-4DCB-950A-67A201FF6827}" dt="2022-04-08T17:39:09.892" v="8148" actId="478"/>
          <ac:picMkLst>
            <pc:docMk/>
            <pc:sldMk cId="3805301180" sldId="314"/>
            <ac:picMk id="14" creationId="{57D38C72-8CAE-4D7D-A84B-9CCA3658E2B3}"/>
          </ac:picMkLst>
        </pc:picChg>
        <pc:picChg chg="add del mod">
          <ac:chgData name="Chesson, Taylor" userId="2741b434-0888-4d21-bd3d-3d25272d608f" providerId="ADAL" clId="{AF0731E1-A65A-4DCB-950A-67A201FF6827}" dt="2022-04-08T17:39:30.905" v="8153" actId="478"/>
          <ac:picMkLst>
            <pc:docMk/>
            <pc:sldMk cId="3805301180" sldId="314"/>
            <ac:picMk id="16" creationId="{2BC7ED14-7C82-4522-95A1-F3FB9B3862B0}"/>
          </ac:picMkLst>
        </pc:picChg>
        <pc:picChg chg="add del mod">
          <ac:chgData name="Chesson, Taylor" userId="2741b434-0888-4d21-bd3d-3d25272d608f" providerId="ADAL" clId="{AF0731E1-A65A-4DCB-950A-67A201FF6827}" dt="2022-04-08T17:40:07.993" v="8159" actId="478"/>
          <ac:picMkLst>
            <pc:docMk/>
            <pc:sldMk cId="3805301180" sldId="314"/>
            <ac:picMk id="18" creationId="{1FBC0A37-8785-4BF1-8455-A82E647456BC}"/>
          </ac:picMkLst>
        </pc:picChg>
        <pc:picChg chg="add del mod">
          <ac:chgData name="Chesson, Taylor" userId="2741b434-0888-4d21-bd3d-3d25272d608f" providerId="ADAL" clId="{AF0731E1-A65A-4DCB-950A-67A201FF6827}" dt="2022-04-08T17:40:42.122" v="8167" actId="478"/>
          <ac:picMkLst>
            <pc:docMk/>
            <pc:sldMk cId="3805301180" sldId="314"/>
            <ac:picMk id="20" creationId="{F6DB160C-7B72-404B-99D8-4D9589F40074}"/>
          </ac:picMkLst>
        </pc:picChg>
        <pc:picChg chg="add del mod modCrop">
          <ac:chgData name="Chesson, Taylor" userId="2741b434-0888-4d21-bd3d-3d25272d608f" providerId="ADAL" clId="{AF0731E1-A65A-4DCB-950A-67A201FF6827}" dt="2022-04-08T17:44:06.089" v="8190" actId="478"/>
          <ac:picMkLst>
            <pc:docMk/>
            <pc:sldMk cId="3805301180" sldId="314"/>
            <ac:picMk id="22" creationId="{0DAB5A25-DE9E-4E27-9297-19D154550E51}"/>
          </ac:picMkLst>
        </pc:picChg>
        <pc:picChg chg="add del mod">
          <ac:chgData name="Chesson, Taylor" userId="2741b434-0888-4d21-bd3d-3d25272d608f" providerId="ADAL" clId="{AF0731E1-A65A-4DCB-950A-67A201FF6827}" dt="2022-04-08T17:43:44.221" v="8183" actId="478"/>
          <ac:picMkLst>
            <pc:docMk/>
            <pc:sldMk cId="3805301180" sldId="314"/>
            <ac:picMk id="24" creationId="{212919E2-2EF9-4AE8-9D60-663BE8222BEB}"/>
          </ac:picMkLst>
        </pc:picChg>
        <pc:picChg chg="add del mod">
          <ac:chgData name="Chesson, Taylor" userId="2741b434-0888-4d21-bd3d-3d25272d608f" providerId="ADAL" clId="{AF0731E1-A65A-4DCB-950A-67A201FF6827}" dt="2022-04-08T17:43:39.776" v="8181" actId="478"/>
          <ac:picMkLst>
            <pc:docMk/>
            <pc:sldMk cId="3805301180" sldId="314"/>
            <ac:picMk id="26" creationId="{F9910382-5905-40CA-9377-B1A35E2DA960}"/>
          </ac:picMkLst>
        </pc:picChg>
        <pc:picChg chg="add del mod">
          <ac:chgData name="Chesson, Taylor" userId="2741b434-0888-4d21-bd3d-3d25272d608f" providerId="ADAL" clId="{AF0731E1-A65A-4DCB-950A-67A201FF6827}" dt="2022-04-08T17:43:42.096" v="8182" actId="478"/>
          <ac:picMkLst>
            <pc:docMk/>
            <pc:sldMk cId="3805301180" sldId="314"/>
            <ac:picMk id="28" creationId="{C94EB9C9-FF1E-4802-B619-D21026233868}"/>
          </ac:picMkLst>
        </pc:picChg>
        <pc:picChg chg="add del mod">
          <ac:chgData name="Chesson, Taylor" userId="2741b434-0888-4d21-bd3d-3d25272d608f" providerId="ADAL" clId="{AF0731E1-A65A-4DCB-950A-67A201FF6827}" dt="2022-04-08T17:44:33.845" v="8195" actId="478"/>
          <ac:picMkLst>
            <pc:docMk/>
            <pc:sldMk cId="3805301180" sldId="314"/>
            <ac:picMk id="30" creationId="{F293A671-91CD-4637-B397-EABA74FA6A4B}"/>
          </ac:picMkLst>
        </pc:picChg>
        <pc:picChg chg="add del mod">
          <ac:chgData name="Chesson, Taylor" userId="2741b434-0888-4d21-bd3d-3d25272d608f" providerId="ADAL" clId="{AF0731E1-A65A-4DCB-950A-67A201FF6827}" dt="2022-04-18T16:11:10.793" v="11120" actId="478"/>
          <ac:picMkLst>
            <pc:docMk/>
            <pc:sldMk cId="3805301180" sldId="314"/>
            <ac:picMk id="32" creationId="{AC064331-E6DE-4F61-A213-3D2C74829AA2}"/>
          </ac:picMkLst>
        </pc:picChg>
        <pc:picChg chg="add del mod">
          <ac:chgData name="Chesson, Taylor" userId="2741b434-0888-4d21-bd3d-3d25272d608f" providerId="ADAL" clId="{AF0731E1-A65A-4DCB-950A-67A201FF6827}" dt="2022-04-08T17:45:22.170" v="8206" actId="478"/>
          <ac:picMkLst>
            <pc:docMk/>
            <pc:sldMk cId="3805301180" sldId="314"/>
            <ac:picMk id="33" creationId="{B0FD99B0-5F1D-4CB7-AE34-8F795537041F}"/>
          </ac:picMkLst>
        </pc:picChg>
        <pc:inkChg chg="add del">
          <ac:chgData name="Chesson, Taylor" userId="2741b434-0888-4d21-bd3d-3d25272d608f" providerId="ADAL" clId="{AF0731E1-A65A-4DCB-950A-67A201FF6827}" dt="2022-04-13T15:38:00.715" v="8547" actId="478"/>
          <ac:inkMkLst>
            <pc:docMk/>
            <pc:sldMk cId="3805301180" sldId="314"/>
            <ac:inkMk id="2" creationId="{B5E8BBC1-4562-4D5D-9B77-7A4437F4F4CE}"/>
          </ac:inkMkLst>
        </pc:inkChg>
      </pc:sldChg>
      <pc:sldChg chg="addSp delSp new del mod">
        <pc:chgData name="Chesson, Taylor" userId="2741b434-0888-4d21-bd3d-3d25272d608f" providerId="ADAL" clId="{AF0731E1-A65A-4DCB-950A-67A201FF6827}" dt="2022-03-30T14:59:11.316" v="7370" actId="47"/>
        <pc:sldMkLst>
          <pc:docMk/>
          <pc:sldMk cId="3573118479" sldId="315"/>
        </pc:sldMkLst>
        <pc:spChg chg="add del">
          <ac:chgData name="Chesson, Taylor" userId="2741b434-0888-4d21-bd3d-3d25272d608f" providerId="ADAL" clId="{AF0731E1-A65A-4DCB-950A-67A201FF6827}" dt="2022-03-30T14:57:30.647" v="7348" actId="478"/>
          <ac:spMkLst>
            <pc:docMk/>
            <pc:sldMk cId="3573118479" sldId="315"/>
            <ac:spMk id="4" creationId="{90B3DA07-0C7B-43B5-8379-B2D6A576C5B4}"/>
          </ac:spMkLst>
        </pc:spChg>
      </pc:sldChg>
      <pc:sldChg chg="addSp delSp modSp add del mod">
        <pc:chgData name="Chesson, Taylor" userId="2741b434-0888-4d21-bd3d-3d25272d608f" providerId="ADAL" clId="{AF0731E1-A65A-4DCB-950A-67A201FF6827}" dt="2022-04-18T16:12:28.425" v="11141" actId="47"/>
        <pc:sldMkLst>
          <pc:docMk/>
          <pc:sldMk cId="3150296578" sldId="316"/>
        </pc:sldMkLst>
        <pc:spChg chg="mod">
          <ac:chgData name="Chesson, Taylor" userId="2741b434-0888-4d21-bd3d-3d25272d608f" providerId="ADAL" clId="{AF0731E1-A65A-4DCB-950A-67A201FF6827}" dt="2022-04-18T15:07:26.315" v="10845" actId="1037"/>
          <ac:spMkLst>
            <pc:docMk/>
            <pc:sldMk cId="3150296578" sldId="316"/>
            <ac:spMk id="4" creationId="{98D0AF03-CEDE-41A1-8BAE-CEE5B14B921C}"/>
          </ac:spMkLst>
        </pc:spChg>
        <pc:picChg chg="del">
          <ac:chgData name="Chesson, Taylor" userId="2741b434-0888-4d21-bd3d-3d25272d608f" providerId="ADAL" clId="{AF0731E1-A65A-4DCB-950A-67A201FF6827}" dt="2022-03-30T14:59:14.031" v="7371" actId="478"/>
          <ac:picMkLst>
            <pc:docMk/>
            <pc:sldMk cId="3150296578" sldId="316"/>
            <ac:picMk id="3" creationId="{6F708B79-BF96-4831-AAAE-A749A57577B4}"/>
          </ac:picMkLst>
        </pc:picChg>
        <pc:picChg chg="add del mod">
          <ac:chgData name="Chesson, Taylor" userId="2741b434-0888-4d21-bd3d-3d25272d608f" providerId="ADAL" clId="{AF0731E1-A65A-4DCB-950A-67A201FF6827}" dt="2022-04-18T15:07:01.767" v="10809" actId="478"/>
          <ac:picMkLst>
            <pc:docMk/>
            <pc:sldMk cId="3150296578" sldId="316"/>
            <ac:picMk id="5" creationId="{3502E4D7-2ECA-40D5-B97A-406457F161AD}"/>
          </ac:picMkLst>
        </pc:picChg>
        <pc:picChg chg="add mod ord">
          <ac:chgData name="Chesson, Taylor" userId="2741b434-0888-4d21-bd3d-3d25272d608f" providerId="ADAL" clId="{AF0731E1-A65A-4DCB-950A-67A201FF6827}" dt="2022-04-18T15:07:46.347" v="10852" actId="1582"/>
          <ac:picMkLst>
            <pc:docMk/>
            <pc:sldMk cId="3150296578" sldId="316"/>
            <ac:picMk id="6" creationId="{C7F9461E-1C96-4A29-A348-4A79DD94E549}"/>
          </ac:picMkLst>
        </pc:picChg>
      </pc:sldChg>
      <pc:sldChg chg="new del">
        <pc:chgData name="Chesson, Taylor" userId="2741b434-0888-4d21-bd3d-3d25272d608f" providerId="ADAL" clId="{AF0731E1-A65A-4DCB-950A-67A201FF6827}" dt="2022-03-30T17:56:41.489" v="7422" actId="47"/>
        <pc:sldMkLst>
          <pc:docMk/>
          <pc:sldMk cId="3990982231" sldId="317"/>
        </pc:sldMkLst>
      </pc:sldChg>
      <pc:sldChg chg="addSp delSp modSp add mod modShow modNotesTx">
        <pc:chgData name="Chesson, Taylor" userId="2741b434-0888-4d21-bd3d-3d25272d608f" providerId="ADAL" clId="{AF0731E1-A65A-4DCB-950A-67A201FF6827}" dt="2022-04-18T18:46:28.829" v="11354" actId="14100"/>
        <pc:sldMkLst>
          <pc:docMk/>
          <pc:sldMk cId="368583362" sldId="318"/>
        </pc:sldMkLst>
        <pc:spChg chg="add del mod">
          <ac:chgData name="Chesson, Taylor" userId="2741b434-0888-4d21-bd3d-3d25272d608f" providerId="ADAL" clId="{AF0731E1-A65A-4DCB-950A-67A201FF6827}" dt="2022-03-30T17:57:33.986" v="7462" actId="478"/>
          <ac:spMkLst>
            <pc:docMk/>
            <pc:sldMk cId="368583362" sldId="318"/>
            <ac:spMk id="3" creationId="{F81F1397-38CC-4142-8728-6417AD2E3BC9}"/>
          </ac:spMkLst>
        </pc:spChg>
        <pc:spChg chg="mod">
          <ac:chgData name="Chesson, Taylor" userId="2741b434-0888-4d21-bd3d-3d25272d608f" providerId="ADAL" clId="{AF0731E1-A65A-4DCB-950A-67A201FF6827}" dt="2022-04-18T14:12:13.695" v="10412" actId="20577"/>
          <ac:spMkLst>
            <pc:docMk/>
            <pc:sldMk cId="368583362" sldId="318"/>
            <ac:spMk id="478" creationId="{00000000-0000-0000-0000-000000000000}"/>
          </ac:spMkLst>
        </pc:spChg>
        <pc:spChg chg="mod">
          <ac:chgData name="Chesson, Taylor" userId="2741b434-0888-4d21-bd3d-3d25272d608f" providerId="ADAL" clId="{AF0731E1-A65A-4DCB-950A-67A201FF6827}" dt="2022-04-18T18:46:28.829" v="11354" actId="14100"/>
          <ac:spMkLst>
            <pc:docMk/>
            <pc:sldMk cId="368583362" sldId="318"/>
            <ac:spMk id="479" creationId="{00000000-0000-0000-0000-000000000000}"/>
          </ac:spMkLst>
        </pc:spChg>
        <pc:spChg chg="del">
          <ac:chgData name="Chesson, Taylor" userId="2741b434-0888-4d21-bd3d-3d25272d608f" providerId="ADAL" clId="{AF0731E1-A65A-4DCB-950A-67A201FF6827}" dt="2022-03-30T17:57:31.567" v="7461" actId="478"/>
          <ac:spMkLst>
            <pc:docMk/>
            <pc:sldMk cId="368583362" sldId="318"/>
            <ac:spMk id="480" creationId="{00000000-0000-0000-0000-000000000000}"/>
          </ac:spMkLst>
        </pc:spChg>
        <pc:spChg chg="mod">
          <ac:chgData name="Chesson, Taylor" userId="2741b434-0888-4d21-bd3d-3d25272d608f" providerId="ADAL" clId="{AF0731E1-A65A-4DCB-950A-67A201FF6827}" dt="2022-04-14T15:49:33.762" v="8737" actId="20577"/>
          <ac:spMkLst>
            <pc:docMk/>
            <pc:sldMk cId="368583362" sldId="318"/>
            <ac:spMk id="481" creationId="{00000000-0000-0000-0000-000000000000}"/>
          </ac:spMkLst>
        </pc:spChg>
        <pc:grpChg chg="mod">
          <ac:chgData name="Chesson, Taylor" userId="2741b434-0888-4d21-bd3d-3d25272d608f" providerId="ADAL" clId="{AF0731E1-A65A-4DCB-950A-67A201FF6827}" dt="2022-04-14T15:49:31.330" v="8735" actId="14100"/>
          <ac:grpSpMkLst>
            <pc:docMk/>
            <pc:sldMk cId="368583362" sldId="318"/>
            <ac:grpSpMk id="482" creationId="{00000000-0000-0000-0000-000000000000}"/>
          </ac:grpSpMkLst>
        </pc:grpChg>
        <pc:picChg chg="add mod">
          <ac:chgData name="Chesson, Taylor" userId="2741b434-0888-4d21-bd3d-3d25272d608f" providerId="ADAL" clId="{AF0731E1-A65A-4DCB-950A-67A201FF6827}" dt="2022-03-30T18:03:22.856" v="7884" actId="1076"/>
          <ac:picMkLst>
            <pc:docMk/>
            <pc:sldMk cId="368583362" sldId="318"/>
            <ac:picMk id="5" creationId="{B19705E2-6412-4437-8899-F0898767FD99}"/>
          </ac:picMkLst>
        </pc:picChg>
      </pc:sldChg>
      <pc:sldChg chg="new del">
        <pc:chgData name="Chesson, Taylor" userId="2741b434-0888-4d21-bd3d-3d25272d608f" providerId="ADAL" clId="{AF0731E1-A65A-4DCB-950A-67A201FF6827}" dt="2022-03-31T21:08:59.280" v="7889" actId="47"/>
        <pc:sldMkLst>
          <pc:docMk/>
          <pc:sldMk cId="1164609512" sldId="319"/>
        </pc:sldMkLst>
      </pc:sldChg>
      <pc:sldChg chg="addSp delSp modSp add del mod ord modNotesTx">
        <pc:chgData name="Chesson, Taylor" userId="2741b434-0888-4d21-bd3d-3d25272d608f" providerId="ADAL" clId="{AF0731E1-A65A-4DCB-950A-67A201FF6827}" dt="2022-04-13T20:15:54.875" v="8650" actId="47"/>
        <pc:sldMkLst>
          <pc:docMk/>
          <pc:sldMk cId="384629366" sldId="320"/>
        </pc:sldMkLst>
        <pc:spChg chg="mod">
          <ac:chgData name="Chesson, Taylor" userId="2741b434-0888-4d21-bd3d-3d25272d608f" providerId="ADAL" clId="{AF0731E1-A65A-4DCB-950A-67A201FF6827}" dt="2022-03-31T21:10:02.842" v="7986" actId="1076"/>
          <ac:spMkLst>
            <pc:docMk/>
            <pc:sldMk cId="384629366" sldId="320"/>
            <ac:spMk id="445" creationId="{00000000-0000-0000-0000-000000000000}"/>
          </ac:spMkLst>
        </pc:spChg>
        <pc:spChg chg="mod">
          <ac:chgData name="Chesson, Taylor" userId="2741b434-0888-4d21-bd3d-3d25272d608f" providerId="ADAL" clId="{AF0731E1-A65A-4DCB-950A-67A201FF6827}" dt="2022-03-31T21:13:28.948" v="8116" actId="20577"/>
          <ac:spMkLst>
            <pc:docMk/>
            <pc:sldMk cId="384629366" sldId="320"/>
            <ac:spMk id="446" creationId="{00000000-0000-0000-0000-000000000000}"/>
          </ac:spMkLst>
        </pc:spChg>
        <pc:picChg chg="add mod">
          <ac:chgData name="Chesson, Taylor" userId="2741b434-0888-4d21-bd3d-3d25272d608f" providerId="ADAL" clId="{AF0731E1-A65A-4DCB-950A-67A201FF6827}" dt="2022-03-31T21:13:03.831" v="8082" actId="1076"/>
          <ac:picMkLst>
            <pc:docMk/>
            <pc:sldMk cId="384629366" sldId="320"/>
            <ac:picMk id="3" creationId="{DBB074E0-034B-4BEC-A91C-B9717F3F91D9}"/>
          </ac:picMkLst>
        </pc:picChg>
        <pc:picChg chg="del">
          <ac:chgData name="Chesson, Taylor" userId="2741b434-0888-4d21-bd3d-3d25272d608f" providerId="ADAL" clId="{AF0731E1-A65A-4DCB-950A-67A201FF6827}" dt="2022-03-31T21:11:01.017" v="8078" actId="478"/>
          <ac:picMkLst>
            <pc:docMk/>
            <pc:sldMk cId="384629366" sldId="320"/>
            <ac:picMk id="4" creationId="{028BF75C-D873-4223-8E2B-30BFF632386D}"/>
          </ac:picMkLst>
        </pc:picChg>
      </pc:sldChg>
      <pc:sldChg chg="addSp delSp modSp new mod modClrScheme chgLayout">
        <pc:chgData name="Chesson, Taylor" userId="2741b434-0888-4d21-bd3d-3d25272d608f" providerId="ADAL" clId="{AF0731E1-A65A-4DCB-950A-67A201FF6827}" dt="2022-04-14T15:51:01.320" v="8751" actId="113"/>
        <pc:sldMkLst>
          <pc:docMk/>
          <pc:sldMk cId="2477850625" sldId="321"/>
        </pc:sldMkLst>
        <pc:spChg chg="del mod ord">
          <ac:chgData name="Chesson, Taylor" userId="2741b434-0888-4d21-bd3d-3d25272d608f" providerId="ADAL" clId="{AF0731E1-A65A-4DCB-950A-67A201FF6827}" dt="2022-04-13T14:33:04.072" v="8230" actId="700"/>
          <ac:spMkLst>
            <pc:docMk/>
            <pc:sldMk cId="2477850625" sldId="321"/>
            <ac:spMk id="2" creationId="{11122EEC-9F1F-4E21-B969-BF3E1D3D4D51}"/>
          </ac:spMkLst>
        </pc:spChg>
        <pc:spChg chg="add mod ord">
          <ac:chgData name="Chesson, Taylor" userId="2741b434-0888-4d21-bd3d-3d25272d608f" providerId="ADAL" clId="{AF0731E1-A65A-4DCB-950A-67A201FF6827}" dt="2022-04-14T15:51:01.320" v="8751" actId="113"/>
          <ac:spMkLst>
            <pc:docMk/>
            <pc:sldMk cId="2477850625" sldId="321"/>
            <ac:spMk id="3" creationId="{6556B17C-F4B3-4D28-B11E-9B749D839522}"/>
          </ac:spMkLst>
        </pc:spChg>
        <pc:spChg chg="add mod ord">
          <ac:chgData name="Chesson, Taylor" userId="2741b434-0888-4d21-bd3d-3d25272d608f" providerId="ADAL" clId="{AF0731E1-A65A-4DCB-950A-67A201FF6827}" dt="2022-04-13T15:31:22.606" v="8464" actId="14100"/>
          <ac:spMkLst>
            <pc:docMk/>
            <pc:sldMk cId="2477850625" sldId="321"/>
            <ac:spMk id="4" creationId="{7CEA3E4B-2C3A-4E92-99FE-005B4A4DBAF2}"/>
          </ac:spMkLst>
        </pc:spChg>
        <pc:picChg chg="add mod">
          <ac:chgData name="Chesson, Taylor" userId="2741b434-0888-4d21-bd3d-3d25272d608f" providerId="ADAL" clId="{AF0731E1-A65A-4DCB-950A-67A201FF6827}" dt="2022-04-13T14:42:15.386" v="8249" actId="14826"/>
          <ac:picMkLst>
            <pc:docMk/>
            <pc:sldMk cId="2477850625" sldId="321"/>
            <ac:picMk id="5" creationId="{EF1CE917-1763-4397-B80F-1D2FD75A6B34}"/>
          </ac:picMkLst>
        </pc:picChg>
        <pc:picChg chg="add mod">
          <ac:chgData name="Chesson, Taylor" userId="2741b434-0888-4d21-bd3d-3d25272d608f" providerId="ADAL" clId="{AF0731E1-A65A-4DCB-950A-67A201FF6827}" dt="2022-04-13T15:35:05.675" v="8546" actId="1076"/>
          <ac:picMkLst>
            <pc:docMk/>
            <pc:sldMk cId="2477850625" sldId="321"/>
            <ac:picMk id="6" creationId="{4EE8A5ED-9214-4E60-A151-B59618F0C245}"/>
          </ac:picMkLst>
        </pc:picChg>
      </pc:sldChg>
      <pc:sldChg chg="addSp delSp modSp new mod modClrScheme chgLayout modNotesTx">
        <pc:chgData name="Chesson, Taylor" userId="2741b434-0888-4d21-bd3d-3d25272d608f" providerId="ADAL" clId="{AF0731E1-A65A-4DCB-950A-67A201FF6827}" dt="2022-04-18T15:48:11.961" v="11057" actId="14826"/>
        <pc:sldMkLst>
          <pc:docMk/>
          <pc:sldMk cId="993527718" sldId="322"/>
        </pc:sldMkLst>
        <pc:spChg chg="del mod ord">
          <ac:chgData name="Chesson, Taylor" userId="2741b434-0888-4d21-bd3d-3d25272d608f" providerId="ADAL" clId="{AF0731E1-A65A-4DCB-950A-67A201FF6827}" dt="2022-04-13T15:20:19.942" v="8417" actId="478"/>
          <ac:spMkLst>
            <pc:docMk/>
            <pc:sldMk cId="993527718" sldId="322"/>
            <ac:spMk id="2" creationId="{65AAEACD-59B5-4319-A8F0-6B5159446A45}"/>
          </ac:spMkLst>
        </pc:spChg>
        <pc:spChg chg="del mod">
          <ac:chgData name="Chesson, Taylor" userId="2741b434-0888-4d21-bd3d-3d25272d608f" providerId="ADAL" clId="{AF0731E1-A65A-4DCB-950A-67A201FF6827}" dt="2022-04-13T15:09:51.563" v="8385" actId="478"/>
          <ac:spMkLst>
            <pc:docMk/>
            <pc:sldMk cId="993527718" sldId="322"/>
            <ac:spMk id="3" creationId="{BB905BA6-E185-4AF6-8847-7D9BE45B1B09}"/>
          </ac:spMkLst>
        </pc:spChg>
        <pc:spChg chg="add del mod ord">
          <ac:chgData name="Chesson, Taylor" userId="2741b434-0888-4d21-bd3d-3d25272d608f" providerId="ADAL" clId="{AF0731E1-A65A-4DCB-950A-67A201FF6827}" dt="2022-04-13T15:21:56.932" v="8426" actId="478"/>
          <ac:spMkLst>
            <pc:docMk/>
            <pc:sldMk cId="993527718" sldId="322"/>
            <ac:spMk id="4" creationId="{5C23C75F-AAEB-4C91-9C62-CF8E9E4BF64E}"/>
          </ac:spMkLst>
        </pc:spChg>
        <pc:spChg chg="add del mod ord">
          <ac:chgData name="Chesson, Taylor" userId="2741b434-0888-4d21-bd3d-3d25272d608f" providerId="ADAL" clId="{AF0731E1-A65A-4DCB-950A-67A201FF6827}" dt="2022-04-13T15:27:13.087" v="8446" actId="700"/>
          <ac:spMkLst>
            <pc:docMk/>
            <pc:sldMk cId="993527718" sldId="322"/>
            <ac:spMk id="7" creationId="{FF02EBE2-BB86-417B-BE46-A199EF0D6743}"/>
          </ac:spMkLst>
        </pc:spChg>
        <pc:spChg chg="add mod">
          <ac:chgData name="Chesson, Taylor" userId="2741b434-0888-4d21-bd3d-3d25272d608f" providerId="ADAL" clId="{AF0731E1-A65A-4DCB-950A-67A201FF6827}" dt="2022-04-13T15:25:27.206" v="8444" actId="207"/>
          <ac:spMkLst>
            <pc:docMk/>
            <pc:sldMk cId="993527718" sldId="322"/>
            <ac:spMk id="8" creationId="{B570E548-25D0-4D84-B069-72D79A04A0E6}"/>
          </ac:spMkLst>
        </pc:spChg>
        <pc:picChg chg="add del mod">
          <ac:chgData name="Chesson, Taylor" userId="2741b434-0888-4d21-bd3d-3d25272d608f" providerId="ADAL" clId="{AF0731E1-A65A-4DCB-950A-67A201FF6827}" dt="2022-04-18T15:48:11.961" v="11057" actId="14826"/>
          <ac:picMkLst>
            <pc:docMk/>
            <pc:sldMk cId="993527718" sldId="322"/>
            <ac:picMk id="6" creationId="{31DF6ED7-ACA0-48CD-8ABC-977D2F3D3141}"/>
          </ac:picMkLst>
        </pc:picChg>
        <pc:picChg chg="add del mod">
          <ac:chgData name="Chesson, Taylor" userId="2741b434-0888-4d21-bd3d-3d25272d608f" providerId="ADAL" clId="{AF0731E1-A65A-4DCB-950A-67A201FF6827}" dt="2022-04-13T15:20:04.606" v="8415" actId="478"/>
          <ac:picMkLst>
            <pc:docMk/>
            <pc:sldMk cId="993527718" sldId="322"/>
            <ac:picMk id="1026" creationId="{CFFE06FE-FB6F-44EB-8A6B-A4B6EEE55F97}"/>
          </ac:picMkLst>
        </pc:picChg>
      </pc:sldChg>
      <pc:sldChg chg="modSp add mod modNotesTx">
        <pc:chgData name="Chesson, Taylor" userId="2741b434-0888-4d21-bd3d-3d25272d608f" providerId="ADAL" clId="{AF0731E1-A65A-4DCB-950A-67A201FF6827}" dt="2022-04-19T17:15:28.025" v="12010" actId="20577"/>
        <pc:sldMkLst>
          <pc:docMk/>
          <pc:sldMk cId="2009292103" sldId="323"/>
        </pc:sldMkLst>
        <pc:spChg chg="mod">
          <ac:chgData name="Chesson, Taylor" userId="2741b434-0888-4d21-bd3d-3d25272d608f" providerId="ADAL" clId="{AF0731E1-A65A-4DCB-950A-67A201FF6827}" dt="2022-04-18T14:23:32.180" v="10456" actId="14100"/>
          <ac:spMkLst>
            <pc:docMk/>
            <pc:sldMk cId="2009292103" sldId="323"/>
            <ac:spMk id="445" creationId="{00000000-0000-0000-0000-000000000000}"/>
          </ac:spMkLst>
        </pc:spChg>
        <pc:spChg chg="mod">
          <ac:chgData name="Chesson, Taylor" userId="2741b434-0888-4d21-bd3d-3d25272d608f" providerId="ADAL" clId="{AF0731E1-A65A-4DCB-950A-67A201FF6827}" dt="2022-04-14T16:34:55.705" v="9657" actId="20577"/>
          <ac:spMkLst>
            <pc:docMk/>
            <pc:sldMk cId="2009292103" sldId="323"/>
            <ac:spMk id="446" creationId="{00000000-0000-0000-0000-000000000000}"/>
          </ac:spMkLst>
        </pc:spChg>
        <pc:picChg chg="mod">
          <ac:chgData name="Chesson, Taylor" userId="2741b434-0888-4d21-bd3d-3d25272d608f" providerId="ADAL" clId="{AF0731E1-A65A-4DCB-950A-67A201FF6827}" dt="2022-04-14T16:20:19.374" v="8925" actId="14826"/>
          <ac:picMkLst>
            <pc:docMk/>
            <pc:sldMk cId="2009292103" sldId="323"/>
            <ac:picMk id="3" creationId="{DBB074E0-034B-4BEC-A91C-B9717F3F91D9}"/>
          </ac:picMkLst>
        </pc:picChg>
      </pc:sldChg>
      <pc:sldChg chg="addSp delSp modSp add mod modNotesTx">
        <pc:chgData name="Chesson, Taylor" userId="2741b434-0888-4d21-bd3d-3d25272d608f" providerId="ADAL" clId="{AF0731E1-A65A-4DCB-950A-67A201FF6827}" dt="2022-04-18T14:24:37.422" v="10512" actId="20577"/>
        <pc:sldMkLst>
          <pc:docMk/>
          <pc:sldMk cId="964503150" sldId="324"/>
        </pc:sldMkLst>
        <pc:spChg chg="add del mod">
          <ac:chgData name="Chesson, Taylor" userId="2741b434-0888-4d21-bd3d-3d25272d608f" providerId="ADAL" clId="{AF0731E1-A65A-4DCB-950A-67A201FF6827}" dt="2022-04-18T14:23:41.858" v="10458" actId="478"/>
          <ac:spMkLst>
            <pc:docMk/>
            <pc:sldMk cId="964503150" sldId="324"/>
            <ac:spMk id="5" creationId="{25BCC858-2693-4F93-ADF9-04B53D9C022A}"/>
          </ac:spMkLst>
        </pc:spChg>
        <pc:spChg chg="add del mod">
          <ac:chgData name="Chesson, Taylor" userId="2741b434-0888-4d21-bd3d-3d25272d608f" providerId="ADAL" clId="{AF0731E1-A65A-4DCB-950A-67A201FF6827}" dt="2022-04-18T14:23:46.223" v="10461" actId="478"/>
          <ac:spMkLst>
            <pc:docMk/>
            <pc:sldMk cId="964503150" sldId="324"/>
            <ac:spMk id="7" creationId="{8201FB72-306D-4B94-AB3B-7B7DA8ED880A}"/>
          </ac:spMkLst>
        </pc:spChg>
        <pc:spChg chg="add del">
          <ac:chgData name="Chesson, Taylor" userId="2741b434-0888-4d21-bd3d-3d25272d608f" providerId="ADAL" clId="{AF0731E1-A65A-4DCB-950A-67A201FF6827}" dt="2022-04-13T20:14:21.565" v="8606" actId="22"/>
          <ac:spMkLst>
            <pc:docMk/>
            <pc:sldMk cId="964503150" sldId="324"/>
            <ac:spMk id="13" creationId="{32EBDC1E-CB7D-4D95-81DC-5715AFDABC56}"/>
          </ac:spMkLst>
        </pc:spChg>
        <pc:spChg chg="add mod">
          <ac:chgData name="Chesson, Taylor" userId="2741b434-0888-4d21-bd3d-3d25272d608f" providerId="ADAL" clId="{AF0731E1-A65A-4DCB-950A-67A201FF6827}" dt="2022-04-18T14:23:55.163" v="10479" actId="20577"/>
          <ac:spMkLst>
            <pc:docMk/>
            <pc:sldMk cId="964503150" sldId="324"/>
            <ac:spMk id="15" creationId="{96D48C9D-3064-4F65-B305-70CB7542C0CD}"/>
          </ac:spMkLst>
        </pc:spChg>
        <pc:spChg chg="add del">
          <ac:chgData name="Chesson, Taylor" userId="2741b434-0888-4d21-bd3d-3d25272d608f" providerId="ADAL" clId="{AF0731E1-A65A-4DCB-950A-67A201FF6827}" dt="2022-04-18T14:23:43.212" v="10459" actId="478"/>
          <ac:spMkLst>
            <pc:docMk/>
            <pc:sldMk cId="964503150" sldId="324"/>
            <ac:spMk id="445" creationId="{00000000-0000-0000-0000-000000000000}"/>
          </ac:spMkLst>
        </pc:spChg>
        <pc:spChg chg="mod">
          <ac:chgData name="Chesson, Taylor" userId="2741b434-0888-4d21-bd3d-3d25272d608f" providerId="ADAL" clId="{AF0731E1-A65A-4DCB-950A-67A201FF6827}" dt="2022-04-18T14:24:37.422" v="10512" actId="20577"/>
          <ac:spMkLst>
            <pc:docMk/>
            <pc:sldMk cId="964503150" sldId="324"/>
            <ac:spMk id="446" creationId="{00000000-0000-0000-0000-000000000000}"/>
          </ac:spMkLst>
        </pc:spChg>
      </pc:sldChg>
      <pc:sldChg chg="addSp delSp modSp add mod modNotesTx">
        <pc:chgData name="Chesson, Taylor" userId="2741b434-0888-4d21-bd3d-3d25272d608f" providerId="ADAL" clId="{AF0731E1-A65A-4DCB-950A-67A201FF6827}" dt="2022-04-18T20:45:00.246" v="11886" actId="20577"/>
        <pc:sldMkLst>
          <pc:docMk/>
          <pc:sldMk cId="3028715751" sldId="325"/>
        </pc:sldMkLst>
        <pc:spChg chg="add del mod">
          <ac:chgData name="Chesson, Taylor" userId="2741b434-0888-4d21-bd3d-3d25272d608f" providerId="ADAL" clId="{AF0731E1-A65A-4DCB-950A-67A201FF6827}" dt="2022-04-18T14:24:37.034" v="10511" actId="478"/>
          <ac:spMkLst>
            <pc:docMk/>
            <pc:sldMk cId="3028715751" sldId="325"/>
            <ac:spMk id="5" creationId="{37257989-2E86-47A3-806E-7F7FFDC1A8F2}"/>
          </ac:spMkLst>
        </pc:spChg>
        <pc:spChg chg="add del mod">
          <ac:chgData name="Chesson, Taylor" userId="2741b434-0888-4d21-bd3d-3d25272d608f" providerId="ADAL" clId="{AF0731E1-A65A-4DCB-950A-67A201FF6827}" dt="2022-04-18T14:24:53.233" v="10519" actId="478"/>
          <ac:spMkLst>
            <pc:docMk/>
            <pc:sldMk cId="3028715751" sldId="325"/>
            <ac:spMk id="7" creationId="{FE4C363D-1106-4B8E-BE74-E19FA05D1DA3}"/>
          </ac:spMkLst>
        </pc:spChg>
        <pc:spChg chg="add del mod">
          <ac:chgData name="Chesson, Taylor" userId="2741b434-0888-4d21-bd3d-3d25272d608f" providerId="ADAL" clId="{AF0731E1-A65A-4DCB-950A-67A201FF6827}" dt="2022-04-18T14:24:36.661" v="10510"/>
          <ac:spMkLst>
            <pc:docMk/>
            <pc:sldMk cId="3028715751" sldId="325"/>
            <ac:spMk id="13" creationId="{6A65D78F-62A5-491D-8708-A6B73ED8B347}"/>
          </ac:spMkLst>
        </pc:spChg>
        <pc:spChg chg="add del mod">
          <ac:chgData name="Chesson, Taylor" userId="2741b434-0888-4d21-bd3d-3d25272d608f" providerId="ADAL" clId="{AF0731E1-A65A-4DCB-950A-67A201FF6827}" dt="2022-04-14T19:10:34.712" v="10236" actId="478"/>
          <ac:spMkLst>
            <pc:docMk/>
            <pc:sldMk cId="3028715751" sldId="325"/>
            <ac:spMk id="14" creationId="{747D4DC5-27C6-434C-9C77-3B4E56C33372}"/>
          </ac:spMkLst>
        </pc:spChg>
        <pc:spChg chg="add del mod">
          <ac:chgData name="Chesson, Taylor" userId="2741b434-0888-4d21-bd3d-3d25272d608f" providerId="ADAL" clId="{AF0731E1-A65A-4DCB-950A-67A201FF6827}" dt="2022-04-18T14:24:48.932" v="10516"/>
          <ac:spMkLst>
            <pc:docMk/>
            <pc:sldMk cId="3028715751" sldId="325"/>
            <ac:spMk id="14" creationId="{F0E6B902-6D45-4934-AFC8-026164F64B43}"/>
          </ac:spMkLst>
        </pc:spChg>
        <pc:spChg chg="add mod">
          <ac:chgData name="Chesson, Taylor" userId="2741b434-0888-4d21-bd3d-3d25272d608f" providerId="ADAL" clId="{AF0731E1-A65A-4DCB-950A-67A201FF6827}" dt="2022-04-18T14:24:59.108" v="10532" actId="20577"/>
          <ac:spMkLst>
            <pc:docMk/>
            <pc:sldMk cId="3028715751" sldId="325"/>
            <ac:spMk id="17" creationId="{0FA7236A-B259-424F-8AC6-056E38C2F3FF}"/>
          </ac:spMkLst>
        </pc:spChg>
        <pc:spChg chg="add del">
          <ac:chgData name="Chesson, Taylor" userId="2741b434-0888-4d21-bd3d-3d25272d608f" providerId="ADAL" clId="{AF0731E1-A65A-4DCB-950A-67A201FF6827}" dt="2022-04-18T14:24:50.809" v="10517" actId="478"/>
          <ac:spMkLst>
            <pc:docMk/>
            <pc:sldMk cId="3028715751" sldId="325"/>
            <ac:spMk id="445" creationId="{00000000-0000-0000-0000-000000000000}"/>
          </ac:spMkLst>
        </pc:spChg>
        <pc:spChg chg="mod">
          <ac:chgData name="Chesson, Taylor" userId="2741b434-0888-4d21-bd3d-3d25272d608f" providerId="ADAL" clId="{AF0731E1-A65A-4DCB-950A-67A201FF6827}" dt="2022-04-18T15:59:02.644" v="11067" actId="20577"/>
          <ac:spMkLst>
            <pc:docMk/>
            <pc:sldMk cId="3028715751" sldId="325"/>
            <ac:spMk id="446" creationId="{00000000-0000-0000-0000-000000000000}"/>
          </ac:spMkLst>
        </pc:spChg>
        <pc:picChg chg="add del mod">
          <ac:chgData name="Chesson, Taylor" userId="2741b434-0888-4d21-bd3d-3d25272d608f" providerId="ADAL" clId="{AF0731E1-A65A-4DCB-950A-67A201FF6827}" dt="2022-04-14T18:26:06.049" v="9968" actId="478"/>
          <ac:picMkLst>
            <pc:docMk/>
            <pc:sldMk cId="3028715751" sldId="325"/>
            <ac:picMk id="5" creationId="{30FD87F7-1B8A-4A5C-A2A3-E93D05E80F8D}"/>
          </ac:picMkLst>
        </pc:picChg>
      </pc:sldChg>
      <pc:sldChg chg="add del">
        <pc:chgData name="Chesson, Taylor" userId="2741b434-0888-4d21-bd3d-3d25272d608f" providerId="ADAL" clId="{AF0731E1-A65A-4DCB-950A-67A201FF6827}" dt="2022-04-14T18:25:08.696" v="9958"/>
        <pc:sldMkLst>
          <pc:docMk/>
          <pc:sldMk cId="1174644754" sldId="326"/>
        </pc:sldMkLst>
      </pc:sldChg>
      <pc:sldChg chg="add del">
        <pc:chgData name="Chesson, Taylor" userId="2741b434-0888-4d21-bd3d-3d25272d608f" providerId="ADAL" clId="{AF0731E1-A65A-4DCB-950A-67A201FF6827}" dt="2022-04-14T16:02:02.775" v="8757" actId="47"/>
        <pc:sldMkLst>
          <pc:docMk/>
          <pc:sldMk cId="2871341485" sldId="326"/>
        </pc:sldMkLst>
      </pc:sldChg>
      <pc:sldChg chg="addSp delSp modSp new mod modNotesTx">
        <pc:chgData name="Chesson, Taylor" userId="2741b434-0888-4d21-bd3d-3d25272d608f" providerId="ADAL" clId="{AF0731E1-A65A-4DCB-950A-67A201FF6827}" dt="2022-04-18T17:19:56.009" v="11352" actId="1076"/>
        <pc:sldMkLst>
          <pc:docMk/>
          <pc:sldMk cId="3157427943" sldId="326"/>
        </pc:sldMkLst>
        <pc:spChg chg="del">
          <ac:chgData name="Chesson, Taylor" userId="2741b434-0888-4d21-bd3d-3d25272d608f" providerId="ADAL" clId="{AF0731E1-A65A-4DCB-950A-67A201FF6827}" dt="2022-04-18T14:39:36.397" v="10687" actId="478"/>
          <ac:spMkLst>
            <pc:docMk/>
            <pc:sldMk cId="3157427943" sldId="326"/>
            <ac:spMk id="2" creationId="{176F6AEF-3CA4-494A-A5E8-1D4126079A28}"/>
          </ac:spMkLst>
        </pc:spChg>
        <pc:spChg chg="add mod">
          <ac:chgData name="Chesson, Taylor" userId="2741b434-0888-4d21-bd3d-3d25272d608f" providerId="ADAL" clId="{AF0731E1-A65A-4DCB-950A-67A201FF6827}" dt="2022-04-18T15:24:09.782" v="10883" actId="3626"/>
          <ac:spMkLst>
            <pc:docMk/>
            <pc:sldMk cId="3157427943" sldId="326"/>
            <ac:spMk id="5" creationId="{B429FC44-CDAF-4DC8-83D5-C50F2E72CDA0}"/>
          </ac:spMkLst>
        </pc:spChg>
        <pc:spChg chg="add del mod ord">
          <ac:chgData name="Chesson, Taylor" userId="2741b434-0888-4d21-bd3d-3d25272d608f" providerId="ADAL" clId="{AF0731E1-A65A-4DCB-950A-67A201FF6827}" dt="2022-04-18T15:25:50.182" v="10915" actId="478"/>
          <ac:spMkLst>
            <pc:docMk/>
            <pc:sldMk cId="3157427943" sldId="326"/>
            <ac:spMk id="6" creationId="{E46E3063-B0CF-466A-A60D-7E5BAD64D54B}"/>
          </ac:spMkLst>
        </pc:spChg>
        <pc:spChg chg="add mod">
          <ac:chgData name="Chesson, Taylor" userId="2741b434-0888-4d21-bd3d-3d25272d608f" providerId="ADAL" clId="{AF0731E1-A65A-4DCB-950A-67A201FF6827}" dt="2022-04-18T15:26:07.125" v="10917" actId="1076"/>
          <ac:spMkLst>
            <pc:docMk/>
            <pc:sldMk cId="3157427943" sldId="326"/>
            <ac:spMk id="7" creationId="{8F30EB71-542A-4022-B536-E4830B138CFA}"/>
          </ac:spMkLst>
        </pc:spChg>
        <pc:spChg chg="add mod">
          <ac:chgData name="Chesson, Taylor" userId="2741b434-0888-4d21-bd3d-3d25272d608f" providerId="ADAL" clId="{AF0731E1-A65A-4DCB-950A-67A201FF6827}" dt="2022-04-18T15:26:07.125" v="10917" actId="1076"/>
          <ac:spMkLst>
            <pc:docMk/>
            <pc:sldMk cId="3157427943" sldId="326"/>
            <ac:spMk id="8" creationId="{BAB22CA3-CBDB-4339-B38A-97E8CFE2DEC2}"/>
          </ac:spMkLst>
        </pc:spChg>
        <pc:spChg chg="add mod">
          <ac:chgData name="Chesson, Taylor" userId="2741b434-0888-4d21-bd3d-3d25272d608f" providerId="ADAL" clId="{AF0731E1-A65A-4DCB-950A-67A201FF6827}" dt="2022-04-18T15:26:07.125" v="10917" actId="1076"/>
          <ac:spMkLst>
            <pc:docMk/>
            <pc:sldMk cId="3157427943" sldId="326"/>
            <ac:spMk id="9" creationId="{97D1A69B-5422-4328-84C0-D86A9EF74FB3}"/>
          </ac:spMkLst>
        </pc:spChg>
        <pc:spChg chg="add mod">
          <ac:chgData name="Chesson, Taylor" userId="2741b434-0888-4d21-bd3d-3d25272d608f" providerId="ADAL" clId="{AF0731E1-A65A-4DCB-950A-67A201FF6827}" dt="2022-04-18T15:26:07.125" v="10917" actId="1076"/>
          <ac:spMkLst>
            <pc:docMk/>
            <pc:sldMk cId="3157427943" sldId="326"/>
            <ac:spMk id="10" creationId="{37A1C484-B97F-4C6A-9232-B0D314BC1EB5}"/>
          </ac:spMkLst>
        </pc:spChg>
        <pc:spChg chg="add mod">
          <ac:chgData name="Chesson, Taylor" userId="2741b434-0888-4d21-bd3d-3d25272d608f" providerId="ADAL" clId="{AF0731E1-A65A-4DCB-950A-67A201FF6827}" dt="2022-04-18T15:26:07.125" v="10917" actId="1076"/>
          <ac:spMkLst>
            <pc:docMk/>
            <pc:sldMk cId="3157427943" sldId="326"/>
            <ac:spMk id="11" creationId="{7A943AC2-F8C2-4E87-841F-9D728754343B}"/>
          </ac:spMkLst>
        </pc:spChg>
        <pc:spChg chg="add del mod">
          <ac:chgData name="Chesson, Taylor" userId="2741b434-0888-4d21-bd3d-3d25272d608f" providerId="ADAL" clId="{AF0731E1-A65A-4DCB-950A-67A201FF6827}" dt="2022-04-18T15:24:16.198" v="10885" actId="478"/>
          <ac:spMkLst>
            <pc:docMk/>
            <pc:sldMk cId="3157427943" sldId="326"/>
            <ac:spMk id="12" creationId="{8EED3C02-117A-4B11-AD64-ADC6A83F391F}"/>
          </ac:spMkLst>
        </pc:spChg>
        <pc:spChg chg="add del mod">
          <ac:chgData name="Chesson, Taylor" userId="2741b434-0888-4d21-bd3d-3d25272d608f" providerId="ADAL" clId="{AF0731E1-A65A-4DCB-950A-67A201FF6827}" dt="2022-04-18T15:25:54.280" v="10916" actId="478"/>
          <ac:spMkLst>
            <pc:docMk/>
            <pc:sldMk cId="3157427943" sldId="326"/>
            <ac:spMk id="15" creationId="{07A7E1BB-812C-4D96-976E-8AE11F1A377E}"/>
          </ac:spMkLst>
        </pc:spChg>
        <pc:spChg chg="add del mod">
          <ac:chgData name="Chesson, Taylor" userId="2741b434-0888-4d21-bd3d-3d25272d608f" providerId="ADAL" clId="{AF0731E1-A65A-4DCB-950A-67A201FF6827}" dt="2022-04-18T15:27:26.994" v="10933" actId="478"/>
          <ac:spMkLst>
            <pc:docMk/>
            <pc:sldMk cId="3157427943" sldId="326"/>
            <ac:spMk id="16" creationId="{0F23538E-A534-4752-8B75-DF458B778CB7}"/>
          </ac:spMkLst>
        </pc:spChg>
        <pc:spChg chg="add del mod">
          <ac:chgData name="Chesson, Taylor" userId="2741b434-0888-4d21-bd3d-3d25272d608f" providerId="ADAL" clId="{AF0731E1-A65A-4DCB-950A-67A201FF6827}" dt="2022-04-18T17:19:49.816" v="11350" actId="478"/>
          <ac:spMkLst>
            <pc:docMk/>
            <pc:sldMk cId="3157427943" sldId="326"/>
            <ac:spMk id="18" creationId="{6532E30E-C766-42ED-A10B-59FF62B7CB68}"/>
          </ac:spMkLst>
        </pc:spChg>
        <pc:picChg chg="add del mod modCrop">
          <ac:chgData name="Chesson, Taylor" userId="2741b434-0888-4d21-bd3d-3d25272d608f" providerId="ADAL" clId="{AF0731E1-A65A-4DCB-950A-67A201FF6827}" dt="2022-04-18T15:22:33.493" v="10863" actId="478"/>
          <ac:picMkLst>
            <pc:docMk/>
            <pc:sldMk cId="3157427943" sldId="326"/>
            <ac:picMk id="4" creationId="{06B619A2-9089-49A9-B370-BE813A85966F}"/>
          </ac:picMkLst>
        </pc:picChg>
        <pc:picChg chg="add del mod">
          <ac:chgData name="Chesson, Taylor" userId="2741b434-0888-4d21-bd3d-3d25272d608f" providerId="ADAL" clId="{AF0731E1-A65A-4DCB-950A-67A201FF6827}" dt="2022-04-18T15:24:14.479" v="10884" actId="478"/>
          <ac:picMkLst>
            <pc:docMk/>
            <pc:sldMk cId="3157427943" sldId="326"/>
            <ac:picMk id="13" creationId="{02598026-055A-4BE2-AEFC-4916E330B58F}"/>
          </ac:picMkLst>
        </pc:picChg>
        <pc:picChg chg="add del mod">
          <ac:chgData name="Chesson, Taylor" userId="2741b434-0888-4d21-bd3d-3d25272d608f" providerId="ADAL" clId="{AF0731E1-A65A-4DCB-950A-67A201FF6827}" dt="2022-04-18T15:27:24.058" v="10931" actId="478"/>
          <ac:picMkLst>
            <pc:docMk/>
            <pc:sldMk cId="3157427943" sldId="326"/>
            <ac:picMk id="17" creationId="{FA35337C-4F88-4C56-8832-945CAD2AC579}"/>
          </ac:picMkLst>
        </pc:picChg>
        <pc:picChg chg="add mod">
          <ac:chgData name="Chesson, Taylor" userId="2741b434-0888-4d21-bd3d-3d25272d608f" providerId="ADAL" clId="{AF0731E1-A65A-4DCB-950A-67A201FF6827}" dt="2022-04-18T17:19:56.009" v="11352" actId="1076"/>
          <ac:picMkLst>
            <pc:docMk/>
            <pc:sldMk cId="3157427943" sldId="326"/>
            <ac:picMk id="19" creationId="{7519DA32-6981-47D1-A967-B1F70282BFD6}"/>
          </ac:picMkLst>
        </pc:picChg>
      </pc:sldChg>
      <pc:sldChg chg="addSp delSp modSp add mod">
        <pc:chgData name="Chesson, Taylor" userId="2741b434-0888-4d21-bd3d-3d25272d608f" providerId="ADAL" clId="{AF0731E1-A65A-4DCB-950A-67A201FF6827}" dt="2022-04-18T16:12:12.237" v="11139" actId="14100"/>
        <pc:sldMkLst>
          <pc:docMk/>
          <pc:sldMk cId="542335883" sldId="327"/>
        </pc:sldMkLst>
        <pc:spChg chg="mod">
          <ac:chgData name="Chesson, Taylor" userId="2741b434-0888-4d21-bd3d-3d25272d608f" providerId="ADAL" clId="{AF0731E1-A65A-4DCB-950A-67A201FF6827}" dt="2022-04-18T16:12:12.237" v="11139" actId="14100"/>
          <ac:spMkLst>
            <pc:docMk/>
            <pc:sldMk cId="542335883" sldId="327"/>
            <ac:spMk id="13" creationId="{F9407397-56F0-433B-841E-B2EEE2AEE4F3}"/>
          </ac:spMkLst>
        </pc:spChg>
        <pc:picChg chg="del">
          <ac:chgData name="Chesson, Taylor" userId="2741b434-0888-4d21-bd3d-3d25272d608f" providerId="ADAL" clId="{AF0731E1-A65A-4DCB-950A-67A201FF6827}" dt="2022-04-18T16:12:00.705" v="11137" actId="478"/>
          <ac:picMkLst>
            <pc:docMk/>
            <pc:sldMk cId="542335883" sldId="327"/>
            <ac:picMk id="7" creationId="{5962E851-AB64-4191-B42B-248E16BB7338}"/>
          </ac:picMkLst>
        </pc:picChg>
        <pc:picChg chg="add mod">
          <ac:chgData name="Chesson, Taylor" userId="2741b434-0888-4d21-bd3d-3d25272d608f" providerId="ADAL" clId="{AF0731E1-A65A-4DCB-950A-67A201FF6827}" dt="2022-04-18T16:12:08.227" v="11138" actId="1076"/>
          <ac:picMkLst>
            <pc:docMk/>
            <pc:sldMk cId="542335883" sldId="327"/>
            <ac:picMk id="8" creationId="{8954D1AB-2049-40D8-8A0A-BF71B90E3B13}"/>
          </ac:picMkLst>
        </pc:picChg>
      </pc:sldChg>
      <pc:sldMasterChg chg="delSldLayout">
        <pc:chgData name="Chesson, Taylor" userId="2741b434-0888-4d21-bd3d-3d25272d608f" providerId="ADAL" clId="{AF0731E1-A65A-4DCB-950A-67A201FF6827}" dt="2022-04-08T17:36:31.221" v="8117" actId="2696"/>
        <pc:sldMasterMkLst>
          <pc:docMk/>
          <pc:sldMasterMk cId="0" sldId="2147483674"/>
        </pc:sldMasterMkLst>
        <pc:sldLayoutChg chg="del">
          <pc:chgData name="Chesson, Taylor" userId="2741b434-0888-4d21-bd3d-3d25272d608f" providerId="ADAL" clId="{AF0731E1-A65A-4DCB-950A-67A201FF6827}" dt="2022-04-08T17:36:31.221" v="8117" actId="2696"/>
          <pc:sldLayoutMkLst>
            <pc:docMk/>
            <pc:sldMasterMk cId="0" sldId="2147483674"/>
            <pc:sldLayoutMk cId="0" sldId="2147483650"/>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51"/>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53"/>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54"/>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56"/>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58"/>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59"/>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60"/>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61"/>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63"/>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67"/>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68"/>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69"/>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70"/>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71"/>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72"/>
          </pc:sldLayoutMkLst>
        </pc:sldLayoutChg>
        <pc:sldLayoutChg chg="del">
          <pc:chgData name="Chesson, Taylor" userId="2741b434-0888-4d21-bd3d-3d25272d608f" providerId="ADAL" clId="{AF0731E1-A65A-4DCB-950A-67A201FF6827}" dt="2022-04-08T17:36:31.221" v="8117" actId="2696"/>
          <pc:sldLayoutMkLst>
            <pc:docMk/>
            <pc:sldMasterMk cId="0" sldId="2147483674"/>
            <pc:sldLayoutMk cId="0" sldId="2147483673"/>
          </pc:sldLayoutMkLst>
        </pc:sldLayoutChg>
      </pc:sldMasterChg>
    </pc:docChg>
  </pc:docChgLst>
  <pc:docChgLst>
    <pc:chgData name="Chesson, Taylor" userId="S::tchesson@tntech.edu::2741b434-0888-4d21-bd3d-3d25272d608f" providerId="AD" clId="Web-{D04E080C-208B-85FC-2435-D20812EA99A8}"/>
    <pc:docChg chg="modSld">
      <pc:chgData name="Chesson, Taylor" userId="S::tchesson@tntech.edu::2741b434-0888-4d21-bd3d-3d25272d608f" providerId="AD" clId="Web-{D04E080C-208B-85FC-2435-D20812EA99A8}" dt="2022-04-14T15:44:09.255" v="28" actId="20577"/>
      <pc:docMkLst>
        <pc:docMk/>
      </pc:docMkLst>
      <pc:sldChg chg="modSp">
        <pc:chgData name="Chesson, Taylor" userId="S::tchesson@tntech.edu::2741b434-0888-4d21-bd3d-3d25272d608f" providerId="AD" clId="Web-{D04E080C-208B-85FC-2435-D20812EA99A8}" dt="2022-04-14T15:44:09.255" v="28" actId="20577"/>
        <pc:sldMkLst>
          <pc:docMk/>
          <pc:sldMk cId="679601707" sldId="291"/>
        </pc:sldMkLst>
        <pc:spChg chg="mod">
          <ac:chgData name="Chesson, Taylor" userId="S::tchesson@tntech.edu::2741b434-0888-4d21-bd3d-3d25272d608f" providerId="AD" clId="Web-{D04E080C-208B-85FC-2435-D20812EA99A8}" dt="2022-04-14T15:44:09.255" v="28" actId="20577"/>
          <ac:spMkLst>
            <pc:docMk/>
            <pc:sldMk cId="679601707" sldId="291"/>
            <ac:spMk id="2" creationId="{85305139-961A-423B-9265-1497DD4C26B7}"/>
          </ac:spMkLst>
        </pc:spChg>
      </pc:sldChg>
      <pc:sldChg chg="addSp modSp">
        <pc:chgData name="Chesson, Taylor" userId="S::tchesson@tntech.edu::2741b434-0888-4d21-bd3d-3d25272d608f" providerId="AD" clId="Web-{D04E080C-208B-85FC-2435-D20812EA99A8}" dt="2022-04-14T15:42:49.940" v="27" actId="1076"/>
        <pc:sldMkLst>
          <pc:docMk/>
          <pc:sldMk cId="2477850625" sldId="321"/>
        </pc:sldMkLst>
        <pc:spChg chg="add mod">
          <ac:chgData name="Chesson, Taylor" userId="S::tchesson@tntech.edu::2741b434-0888-4d21-bd3d-3d25272d608f" providerId="AD" clId="Web-{D04E080C-208B-85FC-2435-D20812EA99A8}" dt="2022-04-14T15:42:49.940" v="27" actId="1076"/>
          <ac:spMkLst>
            <pc:docMk/>
            <pc:sldMk cId="2477850625" sldId="321"/>
            <ac:spMk id="2" creationId="{100753CE-706B-5385-0506-48188CF07CAA}"/>
          </ac:spMkLst>
        </pc:spChg>
      </pc:sldChg>
      <pc:sldChg chg="modSp">
        <pc:chgData name="Chesson, Taylor" userId="S::tchesson@tntech.edu::2741b434-0888-4d21-bd3d-3d25272d608f" providerId="AD" clId="Web-{D04E080C-208B-85FC-2435-D20812EA99A8}" dt="2022-04-14T15:41:20.827" v="8" actId="1076"/>
        <pc:sldMkLst>
          <pc:docMk/>
          <pc:sldMk cId="993527718" sldId="322"/>
        </pc:sldMkLst>
        <pc:spChg chg="mod">
          <ac:chgData name="Chesson, Taylor" userId="S::tchesson@tntech.edu::2741b434-0888-4d21-bd3d-3d25272d608f" providerId="AD" clId="Web-{D04E080C-208B-85FC-2435-D20812EA99A8}" dt="2022-04-14T15:41:20.827" v="8" actId="1076"/>
          <ac:spMkLst>
            <pc:docMk/>
            <pc:sldMk cId="993527718" sldId="322"/>
            <ac:spMk id="8" creationId="{B570E548-25D0-4D84-B069-72D79A04A0E6}"/>
          </ac:spMkLst>
        </pc:spChg>
      </pc:sldChg>
    </pc:docChg>
  </pc:docChgLst>
  <pc:docChgLst>
    <pc:chgData name="Chesson, Taylor" userId="S::tchesson@tntech.edu::2741b434-0888-4d21-bd3d-3d25272d608f" providerId="AD" clId="Web-{EA512458-DDE7-3BFB-762C-C7F4118E988B}"/>
    <pc:docChg chg="modSld">
      <pc:chgData name="Chesson, Taylor" userId="S::tchesson@tntech.edu::2741b434-0888-4d21-bd3d-3d25272d608f" providerId="AD" clId="Web-{EA512458-DDE7-3BFB-762C-C7F4118E988B}" dt="2022-03-30T19:37:58.801" v="0" actId="20577"/>
      <pc:docMkLst>
        <pc:docMk/>
      </pc:docMkLst>
      <pc:sldChg chg="modSp">
        <pc:chgData name="Chesson, Taylor" userId="S::tchesson@tntech.edu::2741b434-0888-4d21-bd3d-3d25272d608f" providerId="AD" clId="Web-{EA512458-DDE7-3BFB-762C-C7F4118E988B}" dt="2022-03-30T19:37:58.801" v="0" actId="20577"/>
        <pc:sldMkLst>
          <pc:docMk/>
          <pc:sldMk cId="1496112316" sldId="299"/>
        </pc:sldMkLst>
        <pc:spChg chg="mod">
          <ac:chgData name="Chesson, Taylor" userId="S::tchesson@tntech.edu::2741b434-0888-4d21-bd3d-3d25272d608f" providerId="AD" clId="Web-{EA512458-DDE7-3BFB-762C-C7F4118E988B}" dt="2022-03-30T19:37:58.801" v="0" actId="20577"/>
          <ac:spMkLst>
            <pc:docMk/>
            <pc:sldMk cId="1496112316" sldId="299"/>
            <ac:spMk id="44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1b28ef904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1b28ef904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511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Academic Integrity in the online classroom presents its own unique challenges. Effective course design can help prevent academic dishonesty through creating course content and assessments that suit the online environment and student success goals. </a:t>
            </a:r>
          </a:p>
          <a:p>
            <a:pPr marL="0" lvl="0" indent="0" algn="l" rtl="0">
              <a:spcBef>
                <a:spcPts val="0"/>
              </a:spcBef>
              <a:spcAft>
                <a:spcPts val="0"/>
              </a:spcAft>
              <a:buNone/>
            </a:pPr>
            <a:endParaRPr lang="en-US"/>
          </a:p>
          <a:p>
            <a:pPr marL="0" lvl="0" indent="0" algn="l" rtl="0">
              <a:spcBef>
                <a:spcPts val="0"/>
              </a:spcBef>
              <a:spcAft>
                <a:spcPts val="0"/>
              </a:spcAft>
              <a:buNone/>
            </a:pPr>
            <a:r>
              <a:rPr lang="en-US"/>
              <a:t>Creating and submitting honest and original work. Appropriate acknowledgement when needed.</a:t>
            </a:r>
            <a:endParaRPr/>
          </a:p>
        </p:txBody>
      </p:sp>
    </p:spTree>
    <p:extLst>
      <p:ext uri="{BB962C8B-B14F-4D97-AF65-F5344CB8AC3E}">
        <p14:creationId xmlns:p14="http://schemas.microsoft.com/office/powerpoint/2010/main" val="5935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a variety of methods for assessing students. Before selecting the method you are the most familiar with, consider alternative solutions that may be better suited for the online environment. </a:t>
            </a:r>
          </a:p>
          <a:p>
            <a:pPr marL="0" lvl="0" indent="0" algn="l" rtl="0">
              <a:spcBef>
                <a:spcPts val="0"/>
              </a:spcBef>
              <a:spcAft>
                <a:spcPts val="0"/>
              </a:spcAft>
              <a:buNone/>
            </a:pPr>
            <a:endParaRPr lang="en-US"/>
          </a:p>
          <a:p>
            <a:pPr marL="0" lvl="0" indent="0" algn="l" rtl="0">
              <a:spcBef>
                <a:spcPts val="0"/>
              </a:spcBef>
              <a:spcAft>
                <a:spcPts val="0"/>
              </a:spcAft>
              <a:buNone/>
            </a:pPr>
            <a:r>
              <a:rPr lang="en-US" err="1"/>
              <a:t>Respondus</a:t>
            </a:r>
            <a:r>
              <a:rPr lang="en-US"/>
              <a:t> </a:t>
            </a:r>
            <a:r>
              <a:rPr lang="en-US" err="1"/>
              <a:t>LockDown</a:t>
            </a:r>
            <a:r>
              <a:rPr lang="en-US"/>
              <a:t> Browser</a:t>
            </a:r>
          </a:p>
          <a:p>
            <a:pPr marL="0" lvl="0" indent="0" algn="l" rtl="0">
              <a:spcBef>
                <a:spcPts val="0"/>
              </a:spcBef>
              <a:spcAft>
                <a:spcPts val="0"/>
              </a:spcAft>
              <a:buNone/>
            </a:pPr>
            <a:r>
              <a:rPr lang="en-US"/>
              <a:t>Testing Center</a:t>
            </a:r>
            <a:endParaRPr/>
          </a:p>
        </p:txBody>
      </p:sp>
    </p:spTree>
    <p:extLst>
      <p:ext uri="{BB962C8B-B14F-4D97-AF65-F5344CB8AC3E}">
        <p14:creationId xmlns:p14="http://schemas.microsoft.com/office/powerpoint/2010/main" val="245662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23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51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1b28ef904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1b28ef904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981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p:txBody>
      </p:sp>
    </p:spTree>
    <p:extLst>
      <p:ext uri="{BB962C8B-B14F-4D97-AF65-F5344CB8AC3E}">
        <p14:creationId xmlns:p14="http://schemas.microsoft.com/office/powerpoint/2010/main" val="395986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Start and End Dates and Release Conditions</a:t>
            </a:r>
          </a:p>
          <a:p>
            <a:pPr marL="0" lvl="0" indent="0" algn="l" rtl="0">
              <a:spcBef>
                <a:spcPts val="0"/>
              </a:spcBef>
              <a:spcAft>
                <a:spcPts val="0"/>
              </a:spcAft>
              <a:buNone/>
            </a:pPr>
            <a:r>
              <a:rPr lang="en-US"/>
              <a:t>If you use units instead of weeks, you can use for different semester types, just move the dates around.</a:t>
            </a:r>
            <a:endParaRPr/>
          </a:p>
        </p:txBody>
      </p:sp>
    </p:spTree>
    <p:extLst>
      <p:ext uri="{BB962C8B-B14F-4D97-AF65-F5344CB8AC3E}">
        <p14:creationId xmlns:p14="http://schemas.microsoft.com/office/powerpoint/2010/main" val="1637899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Show Modules in Shell Course</a:t>
            </a:r>
          </a:p>
          <a:p>
            <a:pPr marL="0" lvl="0" indent="0" algn="l" rtl="0">
              <a:spcBef>
                <a:spcPts val="0"/>
              </a:spcBef>
              <a:spcAft>
                <a:spcPts val="0"/>
              </a:spcAft>
              <a:buNone/>
            </a:pPr>
            <a:r>
              <a:rPr lang="en-US"/>
              <a:t>Show Templates in </a:t>
            </a:r>
            <a:r>
              <a:rPr lang="en-US" err="1"/>
              <a:t>iLearn</a:t>
            </a:r>
            <a:endParaRPr lang="en-US"/>
          </a:p>
          <a:p>
            <a:pPr marL="0" lvl="0" indent="0" algn="l" rtl="0">
              <a:spcBef>
                <a:spcPts val="0"/>
              </a:spcBef>
              <a:spcAft>
                <a:spcPts val="0"/>
              </a:spcAft>
              <a:buNone/>
            </a:pPr>
            <a:r>
              <a:rPr lang="en-US"/>
              <a:t>Create a File &gt; Templates</a:t>
            </a:r>
          </a:p>
          <a:p>
            <a:pPr marL="0" lvl="0" indent="0" algn="l" rtl="0">
              <a:spcBef>
                <a:spcPts val="0"/>
              </a:spcBef>
              <a:spcAft>
                <a:spcPts val="0"/>
              </a:spcAft>
              <a:buNone/>
            </a:pPr>
            <a:r>
              <a:rPr lang="en-US"/>
              <a:t>View as banner student</a:t>
            </a:r>
          </a:p>
          <a:p>
            <a:pPr marL="0" lvl="0" indent="0" algn="l" rtl="0">
              <a:spcBef>
                <a:spcPts val="0"/>
              </a:spcBef>
              <a:spcAft>
                <a:spcPts val="0"/>
              </a:spcAft>
              <a:buNone/>
            </a:pPr>
            <a:endParaRPr lang="en-US"/>
          </a:p>
          <a:p>
            <a:pPr marL="0" lvl="0" indent="0" algn="l" rtl="0">
              <a:spcBef>
                <a:spcPts val="0"/>
              </a:spcBef>
              <a:spcAft>
                <a:spcPts val="0"/>
              </a:spcAft>
              <a:buNone/>
            </a:pPr>
            <a:r>
              <a:rPr lang="en-US"/>
              <a:t>Clean House</a:t>
            </a:r>
          </a:p>
          <a:p>
            <a:pPr marL="171450" lvl="0" indent="-171450" algn="l" rtl="0">
              <a:spcBef>
                <a:spcPts val="0"/>
              </a:spcBef>
              <a:spcAft>
                <a:spcPts val="0"/>
              </a:spcAft>
            </a:pPr>
            <a:r>
              <a:rPr lang="en-US"/>
              <a:t>Keep it Tidy</a:t>
            </a:r>
          </a:p>
          <a:p>
            <a:pPr marL="171450" lvl="0" indent="-171450" algn="l" rtl="0">
              <a:spcBef>
                <a:spcPts val="0"/>
              </a:spcBef>
              <a:spcAft>
                <a:spcPts val="0"/>
              </a:spcAft>
            </a:pPr>
            <a:r>
              <a:rPr lang="en-US"/>
              <a:t>Less Mess</a:t>
            </a:r>
          </a:p>
          <a:p>
            <a:pPr marL="171450" lvl="0" indent="-171450" algn="l" rtl="0">
              <a:spcBef>
                <a:spcPts val="0"/>
              </a:spcBef>
              <a:spcAft>
                <a:spcPts val="0"/>
              </a:spcAft>
            </a:pPr>
            <a:r>
              <a:rPr lang="en-US"/>
              <a:t>Don’t be a hoarder</a:t>
            </a:r>
            <a:endParaRPr/>
          </a:p>
        </p:txBody>
      </p:sp>
    </p:spTree>
    <p:extLst>
      <p:ext uri="{BB962C8B-B14F-4D97-AF65-F5344CB8AC3E}">
        <p14:creationId xmlns:p14="http://schemas.microsoft.com/office/powerpoint/2010/main" val="292738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One on One, Interviews, or Group Reflection recordings.</a:t>
            </a:r>
          </a:p>
          <a:p>
            <a:pPr marL="0" lvl="0" indent="0" algn="l" rtl="0">
              <a:spcBef>
                <a:spcPts val="0"/>
              </a:spcBef>
              <a:spcAft>
                <a:spcPts val="0"/>
              </a:spcAft>
              <a:buNone/>
            </a:pPr>
            <a:endParaRPr lang="en-US"/>
          </a:p>
          <a:p>
            <a:pPr marL="0" lvl="0" indent="0" algn="l" rtl="0">
              <a:spcBef>
                <a:spcPts val="0"/>
              </a:spcBef>
              <a:spcAft>
                <a:spcPts val="0"/>
              </a:spcAft>
              <a:buNone/>
            </a:pPr>
            <a:r>
              <a:rPr lang="en-US"/>
              <a:t>Ensure that your class meeting schedule and format has been clearly communicated.</a:t>
            </a:r>
          </a:p>
          <a:p>
            <a:pPr marL="0" lvl="0" indent="0" algn="l" rtl="0">
              <a:spcBef>
                <a:spcPts val="0"/>
              </a:spcBef>
              <a:spcAft>
                <a:spcPts val="0"/>
              </a:spcAft>
              <a:buNone/>
            </a:pPr>
            <a:r>
              <a:rPr lang="en-US"/>
              <a:t>Provide instructions on how to access lecture recordings or join virtual meetings.</a:t>
            </a:r>
          </a:p>
          <a:p>
            <a:pPr marL="0" lvl="0" indent="0" algn="l" rtl="0">
              <a:spcBef>
                <a:spcPts val="0"/>
              </a:spcBef>
              <a:spcAft>
                <a:spcPts val="0"/>
              </a:spcAft>
              <a:buNone/>
            </a:pPr>
            <a:endParaRPr lang="en-US"/>
          </a:p>
          <a:p>
            <a:pPr marL="0" lvl="0" indent="0" algn="l" rtl="0">
              <a:spcBef>
                <a:spcPts val="0"/>
              </a:spcBef>
              <a:spcAft>
                <a:spcPts val="0"/>
              </a:spcAft>
              <a:buNone/>
            </a:pPr>
            <a:r>
              <a:rPr lang="en-US"/>
              <a:t>If you will be recording your meeting, let students know.</a:t>
            </a:r>
          </a:p>
          <a:p>
            <a:pPr marL="0" lvl="0" indent="0" algn="l" rtl="0">
              <a:spcBef>
                <a:spcPts val="0"/>
              </a:spcBef>
              <a:spcAft>
                <a:spcPts val="0"/>
              </a:spcAft>
              <a:buNone/>
            </a:pPr>
            <a:r>
              <a:rPr lang="en-US"/>
              <a:t>Find a setting to record or join your class meeting that is not distracting and maintains a professional atmosphere. Keep in mind what ca be seen in the background and how you are sitting/standing.</a:t>
            </a:r>
          </a:p>
          <a:p>
            <a:pPr marL="0" lvl="0" indent="0" algn="l" rtl="0">
              <a:spcBef>
                <a:spcPts val="0"/>
              </a:spcBef>
              <a:spcAft>
                <a:spcPts val="0"/>
              </a:spcAft>
              <a:buNone/>
            </a:pPr>
            <a:r>
              <a:rPr lang="en-US"/>
              <a:t>Speak clearly and wear a microphone if needed, especially if recording.</a:t>
            </a:r>
          </a:p>
          <a:p>
            <a:pPr marL="0" lvl="0" indent="0" algn="l" rtl="0">
              <a:spcBef>
                <a:spcPts val="0"/>
              </a:spcBef>
              <a:spcAft>
                <a:spcPts val="0"/>
              </a:spcAft>
              <a:buNone/>
            </a:pPr>
            <a:r>
              <a:rPr lang="en-US"/>
              <a:t>Practice. Practice. Practice. (Giving other people presentation access, etc.)</a:t>
            </a:r>
          </a:p>
          <a:p>
            <a:pPr marL="0" lvl="0" indent="0" algn="l" rtl="0">
              <a:spcBef>
                <a:spcPts val="0"/>
              </a:spcBef>
              <a:spcAft>
                <a:spcPts val="0"/>
              </a:spcAft>
              <a:buNone/>
            </a:pPr>
            <a:r>
              <a:rPr lang="en-US"/>
              <a:t>Have all materials (presentations, links, etc.) ready before the recording or meeting starts.</a:t>
            </a:r>
            <a:endParaRPr/>
          </a:p>
        </p:txBody>
      </p:sp>
    </p:spTree>
    <p:extLst>
      <p:ext uri="{BB962C8B-B14F-4D97-AF65-F5344CB8AC3E}">
        <p14:creationId xmlns:p14="http://schemas.microsoft.com/office/powerpoint/2010/main" val="184223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Asynchronous online learning allows students to view instructional materials each week at any time they choose and does not include a live video lecture component. On the other hand, synchronous online learning means that students are required to log in and participate in class at a specific time each week. The main difference between asynchronous learning and synchronous learning is this live instruction component occurring at a set time.</a:t>
            </a:r>
          </a:p>
        </p:txBody>
      </p:sp>
    </p:spTree>
    <p:extLst>
      <p:ext uri="{BB962C8B-B14F-4D97-AF65-F5344CB8AC3E}">
        <p14:creationId xmlns:p14="http://schemas.microsoft.com/office/powerpoint/2010/main" val="14950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buFont typeface="+mj-lt"/>
              <a:buAutoNum type="arabicPeriod"/>
            </a:pPr>
            <a:r>
              <a:rPr lang="en-US" b="0" i="0" u="none" strike="noStrike">
                <a:solidFill>
                  <a:srgbClr val="DED8D4"/>
                </a:solidFill>
                <a:effectLst/>
                <a:latin typeface="Corbel" panose="020B0503020204020204" pitchFamily="34" charset="0"/>
              </a:rPr>
              <a:t>Keep it Short</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7-10 min. videos</a:t>
            </a:r>
            <a:r>
              <a:rPr lang="en-US" b="0" i="0">
                <a:solidFill>
                  <a:srgbClr val="FFFFFF"/>
                </a:solidFill>
                <a:effectLst/>
                <a:latin typeface="Corbel" panose="020B0503020204020204" pitchFamily="34" charset="0"/>
              </a:rPr>
              <a:t>​</a:t>
            </a:r>
            <a:br>
              <a:rPr lang="en-US" b="0" i="0">
                <a:solidFill>
                  <a:srgbClr val="FFFFFF"/>
                </a:solidFill>
                <a:effectLst/>
                <a:latin typeface="Corbel" panose="020B0503020204020204" pitchFamily="34" charset="0"/>
              </a:rPr>
            </a:br>
            <a:r>
              <a:rPr lang="en-US" b="0" i="0">
                <a:solidFill>
                  <a:srgbClr val="FFFFFF"/>
                </a:solidFill>
                <a:effectLst/>
                <a:latin typeface="Corbel" panose="020B0503020204020204" pitchFamily="34" charset="0"/>
              </a:rPr>
              <a:t>(Personal Experience – Will watch seven 3 min. videos in a row but check out after 12 minutes of one video)</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Review longer lectures and identify natural breaks</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Helps with time spent editing</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mj-lt"/>
              <a:buAutoNum type="arabicPeriod" startAt="2"/>
            </a:pPr>
            <a:r>
              <a:rPr lang="en-US" b="0" i="0" u="none" strike="noStrike">
                <a:solidFill>
                  <a:srgbClr val="DED8D4"/>
                </a:solidFill>
                <a:effectLst/>
                <a:latin typeface="Corbel" panose="020B0503020204020204" pitchFamily="34" charset="0"/>
              </a:rPr>
              <a:t>Use Visuals, Images, and Animations</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Visuals enhance presentation </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Make material more accessible</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Avoid text-heavy slides </a:t>
            </a:r>
            <a:endParaRPr lang="en-US" b="0" i="0">
              <a:solidFill>
                <a:srgbClr val="FFFFFF"/>
              </a:solidFill>
              <a:effectLst/>
              <a:latin typeface="Arial" panose="020B0604020202020204" pitchFamily="34" charset="0"/>
            </a:endParaRPr>
          </a:p>
          <a:p>
            <a:pPr algn="l" rtl="0" fontAlgn="base">
              <a:buFont typeface="+mj-lt"/>
              <a:buAutoNum type="arabicPeriod" startAt="3"/>
            </a:pPr>
            <a:r>
              <a:rPr lang="en-US" b="0" i="0" u="none" strike="noStrike">
                <a:solidFill>
                  <a:srgbClr val="DED8D4"/>
                </a:solidFill>
                <a:effectLst/>
                <a:latin typeface="Corbel" panose="020B0503020204020204" pitchFamily="34" charset="0"/>
              </a:rPr>
              <a:t>Create guided or embedded questions</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Helps assess understanding of material</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Makes learning more active than passive</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mj-lt"/>
              <a:buAutoNum type="arabicPeriod" startAt="4"/>
            </a:pPr>
            <a:r>
              <a:rPr lang="en-US" b="0" i="0" u="none" strike="noStrike">
                <a:solidFill>
                  <a:srgbClr val="DED8D4"/>
                </a:solidFill>
                <a:effectLst/>
                <a:latin typeface="Corbel" panose="020B0503020204020204" pitchFamily="34" charset="0"/>
              </a:rPr>
              <a:t>Use Pre-Existing Videos</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Use other resources (LinkedIn Learning, Solid Professor, YouTube)</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Saves you times and the material is already there!</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You can still add quizzes to YouTube videos on </a:t>
            </a:r>
            <a:r>
              <a:rPr lang="en-US" b="0" i="0" u="none" strike="noStrike" err="1">
                <a:solidFill>
                  <a:srgbClr val="DED8D4"/>
                </a:solidFill>
                <a:effectLst/>
                <a:latin typeface="Corbel" panose="020B0503020204020204" pitchFamily="34" charset="0"/>
              </a:rPr>
              <a:t>YuJa</a:t>
            </a:r>
            <a:r>
              <a:rPr lang="en-US" b="0" i="0" u="none" strike="noStrike">
                <a:solidFill>
                  <a:srgbClr val="DED8D4"/>
                </a:solidFill>
                <a:effectLst/>
                <a:latin typeface="Corbel" panose="020B0503020204020204" pitchFamily="34" charset="0"/>
              </a:rPr>
              <a:t>.</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mj-lt"/>
              <a:buAutoNum type="arabicPeriod" startAt="5"/>
            </a:pPr>
            <a:r>
              <a:rPr lang="en-US" b="0" i="0" u="none" strike="noStrike">
                <a:solidFill>
                  <a:srgbClr val="DED8D4"/>
                </a:solidFill>
                <a:effectLst/>
                <a:latin typeface="Corbel" panose="020B0503020204020204" pitchFamily="34" charset="0"/>
              </a:rPr>
              <a:t>Be Yourself</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It doesn’t have to be perfectly edited.</a:t>
            </a:r>
            <a:r>
              <a:rPr lang="en-US" b="0" i="0">
                <a:solidFill>
                  <a:srgbClr val="FFFFFF"/>
                </a:solidFill>
                <a:effectLst/>
                <a:latin typeface="Corbel" panose="020B0503020204020204" pitchFamily="34" charset="0"/>
              </a:rPr>
              <a:t>​</a:t>
            </a:r>
            <a:endParaRPr lang="en-US" b="0" i="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DED8D4"/>
                </a:solidFill>
                <a:effectLst/>
                <a:latin typeface="Corbel" panose="020B0503020204020204" pitchFamily="34" charset="0"/>
              </a:rPr>
              <a:t>It’s okay to stumble over words or correct yourself.</a:t>
            </a:r>
            <a:endParaRPr lang="en-US" b="0" i="0">
              <a:solidFill>
                <a:srgbClr val="FFFFFF"/>
              </a:solidFill>
              <a:effectLst/>
              <a:latin typeface="Arial" panose="020B0604020202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91487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i="0" u="none" strike="noStrike">
                <a:solidFill>
                  <a:srgbClr val="FFFFFF"/>
                </a:solidFill>
                <a:effectLst/>
                <a:latin typeface="Corbel" panose="020B0503020204020204" pitchFamily="34" charset="0"/>
              </a:rPr>
              <a:t>Why use Interactive Video Quizzes?</a:t>
            </a:r>
            <a:r>
              <a:rPr lang="en-US" b="0" i="0">
                <a:solidFill>
                  <a:srgbClr val="000000"/>
                </a:solidFill>
                <a:effectLst/>
                <a:latin typeface="Corbel" panose="020B0503020204020204" pitchFamily="34" charset="0"/>
              </a:rPr>
              <a:t>​</a:t>
            </a:r>
            <a:br>
              <a:rPr lang="en-US" b="0" i="0">
                <a:solidFill>
                  <a:srgbClr val="000000"/>
                </a:solidFill>
                <a:effectLst/>
                <a:latin typeface="Corbel" panose="020B0503020204020204" pitchFamily="34" charset="0"/>
              </a:rPr>
            </a:br>
            <a:r>
              <a:rPr lang="en-US" b="0" i="0" u="none" strike="noStrike">
                <a:solidFill>
                  <a:srgbClr val="FFFFFF"/>
                </a:solidFill>
                <a:effectLst/>
                <a:latin typeface="Corbel" panose="020B0503020204020204" pitchFamily="34" charset="0"/>
              </a:rPr>
              <a:t>- Encourage Engagement</a:t>
            </a:r>
            <a:r>
              <a:rPr lang="en-US" b="0" i="0">
                <a:solidFill>
                  <a:srgbClr val="000000"/>
                </a:solidFill>
                <a:effectLst/>
                <a:latin typeface="Corbel" panose="020B0503020204020204" pitchFamily="34" charset="0"/>
              </a:rPr>
              <a:t>​</a:t>
            </a:r>
            <a:br>
              <a:rPr lang="en-US" b="0" i="0">
                <a:solidFill>
                  <a:srgbClr val="000000"/>
                </a:solidFill>
                <a:effectLst/>
                <a:latin typeface="Corbel" panose="020B0503020204020204" pitchFamily="34" charset="0"/>
              </a:rPr>
            </a:br>
            <a:r>
              <a:rPr lang="en-US" b="0" i="0" u="none" strike="noStrike">
                <a:solidFill>
                  <a:srgbClr val="FFFFFF"/>
                </a:solidFill>
                <a:effectLst/>
                <a:latin typeface="Corbel" panose="020B0503020204020204" pitchFamily="34" charset="0"/>
              </a:rPr>
              <a:t>- Promote Active Viewing</a:t>
            </a:r>
            <a:r>
              <a:rPr lang="en-US" b="0" i="0">
                <a:solidFill>
                  <a:srgbClr val="000000"/>
                </a:solidFill>
                <a:effectLst/>
                <a:latin typeface="Corbel" panose="020B0503020204020204" pitchFamily="34" charset="0"/>
              </a:rPr>
              <a:t>​</a:t>
            </a:r>
            <a:br>
              <a:rPr lang="en-US" b="0" i="0">
                <a:solidFill>
                  <a:srgbClr val="000000"/>
                </a:solidFill>
                <a:effectLst/>
                <a:latin typeface="Corbel" panose="020B0503020204020204" pitchFamily="34" charset="0"/>
              </a:rPr>
            </a:br>
            <a:r>
              <a:rPr lang="en-US" b="0" i="0" u="none" strike="noStrike">
                <a:solidFill>
                  <a:srgbClr val="FFFFFF"/>
                </a:solidFill>
                <a:effectLst/>
                <a:latin typeface="Corbel" panose="020B0503020204020204" pitchFamily="34" charset="0"/>
              </a:rPr>
              <a:t>- Measure Student Understanding</a:t>
            </a:r>
            <a:r>
              <a:rPr lang="en-US" b="0" i="0">
                <a:solidFill>
                  <a:srgbClr val="000000"/>
                </a:solidFill>
                <a:effectLst/>
                <a:latin typeface="Corbel" panose="020B0503020204020204" pitchFamily="34" charset="0"/>
              </a:rPr>
              <a:t>​</a:t>
            </a:r>
            <a:br>
              <a:rPr lang="en-US" b="0" i="0">
                <a:solidFill>
                  <a:srgbClr val="000000"/>
                </a:solidFill>
                <a:effectLst/>
                <a:latin typeface="Corbel" panose="020B0503020204020204" pitchFamily="34" charset="0"/>
              </a:rPr>
            </a:br>
            <a:r>
              <a:rPr lang="en-US" b="0" i="0" u="none" strike="noStrike">
                <a:solidFill>
                  <a:srgbClr val="FFFFFF"/>
                </a:solidFill>
                <a:effectLst/>
                <a:latin typeface="Corbel" panose="020B0503020204020204" pitchFamily="34" charset="0"/>
              </a:rPr>
              <a:t>- Formally assess comprehension</a:t>
            </a:r>
            <a:r>
              <a:rPr lang="en-US" b="0" i="0">
                <a:solidFill>
                  <a:srgbClr val="000000"/>
                </a:solidFill>
                <a:effectLst/>
                <a:latin typeface="Corbel" panose="020B0503020204020204" pitchFamily="34" charset="0"/>
              </a:rPr>
              <a:t>​</a:t>
            </a:r>
            <a:br>
              <a:rPr lang="en-US" b="0" i="0">
                <a:solidFill>
                  <a:srgbClr val="000000"/>
                </a:solidFill>
                <a:effectLst/>
                <a:latin typeface="Corbel" panose="020B0503020204020204" pitchFamily="34" charset="0"/>
              </a:rPr>
            </a:br>
            <a:r>
              <a:rPr lang="en-US" b="0" i="0" u="none" strike="noStrike">
                <a:solidFill>
                  <a:srgbClr val="FFFFFF"/>
                </a:solidFill>
                <a:effectLst/>
                <a:latin typeface="Corbel" panose="020B0503020204020204" pitchFamily="34" charset="0"/>
              </a:rPr>
              <a:t>- Gradebook Integrations</a:t>
            </a:r>
            <a:endParaRPr lang="en-US"/>
          </a:p>
        </p:txBody>
      </p:sp>
    </p:spTree>
    <p:extLst>
      <p:ext uri="{BB962C8B-B14F-4D97-AF65-F5344CB8AC3E}">
        <p14:creationId xmlns:p14="http://schemas.microsoft.com/office/powerpoint/2010/main" val="287821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Include all course assignments and due dates in your course syllabus</a:t>
            </a:r>
          </a:p>
          <a:p>
            <a:pPr marL="171450" lvl="0" indent="-171450" algn="l" rtl="0">
              <a:spcBef>
                <a:spcPts val="0"/>
              </a:spcBef>
              <a:spcAft>
                <a:spcPts val="0"/>
              </a:spcAft>
              <a:buFontTx/>
              <a:buChar char="-"/>
            </a:pPr>
            <a:r>
              <a:rPr lang="en-US"/>
              <a:t>Set due dates on assignments within </a:t>
            </a:r>
            <a:r>
              <a:rPr lang="en-US" err="1"/>
              <a:t>iLearn</a:t>
            </a:r>
            <a:r>
              <a:rPr lang="en-US"/>
              <a:t> under Assessments so they appear in the student’s calendar</a:t>
            </a:r>
          </a:p>
          <a:p>
            <a:pPr marL="171450" lvl="0" indent="-171450" algn="l" rtl="0">
              <a:spcBef>
                <a:spcPts val="0"/>
              </a:spcBef>
              <a:spcAft>
                <a:spcPts val="0"/>
              </a:spcAft>
              <a:buFontTx/>
              <a:buChar char="-"/>
            </a:pPr>
            <a:r>
              <a:rPr lang="en-US"/>
              <a:t>Communicate any changes to dates or assignment information</a:t>
            </a:r>
          </a:p>
          <a:p>
            <a:pPr marL="171450" lvl="0" indent="-171450" algn="l" rtl="0">
              <a:spcBef>
                <a:spcPts val="0"/>
              </a:spcBef>
              <a:spcAft>
                <a:spcPts val="0"/>
              </a:spcAft>
              <a:buFontTx/>
              <a:buChar char="-"/>
            </a:pPr>
            <a:r>
              <a:rPr lang="en-US"/>
              <a:t>Consider setting due dates when you will be available to answer questions and resolve any issues that may arise</a:t>
            </a:r>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r>
              <a:rPr lang="en-US"/>
              <a:t>Tools</a:t>
            </a:r>
          </a:p>
          <a:p>
            <a:pPr marL="628650" lvl="1" indent="-171450" algn="l" rtl="0">
              <a:spcBef>
                <a:spcPts val="0"/>
              </a:spcBef>
              <a:spcAft>
                <a:spcPts val="0"/>
              </a:spcAft>
              <a:buFontTx/>
              <a:buChar char="-"/>
            </a:pPr>
            <a:r>
              <a:rPr lang="en-US"/>
              <a:t>Assignments in </a:t>
            </a:r>
            <a:r>
              <a:rPr lang="en-US" err="1"/>
              <a:t>iLearn</a:t>
            </a:r>
            <a:endParaRPr lang="en-US"/>
          </a:p>
          <a:p>
            <a:pPr marL="628650" lvl="1" indent="-171450" algn="l" rtl="0">
              <a:spcBef>
                <a:spcPts val="0"/>
              </a:spcBef>
              <a:spcAft>
                <a:spcPts val="0"/>
              </a:spcAft>
              <a:buFontTx/>
              <a:buChar char="-"/>
            </a:pPr>
            <a:r>
              <a:rPr lang="en-US" err="1"/>
              <a:t>TurnItIn</a:t>
            </a:r>
            <a:endParaRPr lang="en-US"/>
          </a:p>
          <a:p>
            <a:pPr marL="628650" lvl="1" indent="-171450" algn="l" rtl="0">
              <a:spcBef>
                <a:spcPts val="0"/>
              </a:spcBef>
              <a:spcAft>
                <a:spcPts val="0"/>
              </a:spcAft>
              <a:buFontTx/>
              <a:buChar char="-"/>
            </a:pPr>
            <a:r>
              <a:rPr lang="en-US"/>
              <a:t>Pulse App</a:t>
            </a:r>
            <a:endParaRPr/>
          </a:p>
        </p:txBody>
      </p:sp>
    </p:spTree>
    <p:extLst>
      <p:ext uri="{BB962C8B-B14F-4D97-AF65-F5344CB8AC3E}">
        <p14:creationId xmlns:p14="http://schemas.microsoft.com/office/powerpoint/2010/main" val="3749748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Provide clear expectations for student responses and conduct within discussions</a:t>
            </a:r>
          </a:p>
          <a:p>
            <a:pPr marL="171450" lvl="0" indent="-171450" algn="l" rtl="0">
              <a:spcBef>
                <a:spcPts val="0"/>
              </a:spcBef>
              <a:spcAft>
                <a:spcPts val="0"/>
              </a:spcAft>
              <a:buFontTx/>
              <a:buChar char="-"/>
            </a:pPr>
            <a:r>
              <a:rPr lang="en-US"/>
              <a:t>Student Online Communication Checklist</a:t>
            </a:r>
          </a:p>
          <a:p>
            <a:pPr marL="171450" lvl="0" indent="-171450" algn="l" rtl="0">
              <a:spcBef>
                <a:spcPts val="0"/>
              </a:spcBef>
              <a:spcAft>
                <a:spcPts val="0"/>
              </a:spcAft>
              <a:buFontTx/>
              <a:buChar char="-"/>
            </a:pPr>
            <a:r>
              <a:rPr lang="en-US"/>
              <a:t>Show Rubrics in a discussion post</a:t>
            </a:r>
          </a:p>
          <a:p>
            <a:pPr marL="171450" lvl="0" indent="-171450" algn="l" rtl="0">
              <a:spcBef>
                <a:spcPts val="0"/>
              </a:spcBef>
              <a:spcAft>
                <a:spcPts val="0"/>
              </a:spcAft>
              <a:buFontTx/>
              <a:buChar char="-"/>
            </a:pPr>
            <a:r>
              <a:rPr lang="en-US"/>
              <a:t>Tools: Discussion Tool, Chat function in Teams</a:t>
            </a:r>
            <a:endParaRPr/>
          </a:p>
        </p:txBody>
      </p:sp>
    </p:spTree>
    <p:extLst>
      <p:ext uri="{BB962C8B-B14F-4D97-AF65-F5344CB8AC3E}">
        <p14:creationId xmlns:p14="http://schemas.microsoft.com/office/powerpoint/2010/main" val="3315912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Ensure any additional readings, videos, or other course materials are available online (i.e. in the content tool in </a:t>
            </a:r>
            <a:r>
              <a:rPr lang="en-US" err="1"/>
              <a:t>iLearn</a:t>
            </a:r>
            <a:r>
              <a:rPr lang="en-US"/>
              <a:t>)</a:t>
            </a:r>
          </a:p>
          <a:p>
            <a:pPr marL="171450" lvl="0" indent="-171450" algn="l" rtl="0">
              <a:spcBef>
                <a:spcPts val="0"/>
              </a:spcBef>
              <a:spcAft>
                <a:spcPts val="0"/>
              </a:spcAft>
              <a:buFontTx/>
              <a:buChar char="-"/>
            </a:pPr>
            <a:r>
              <a:rPr lang="en-US"/>
              <a:t>Communicate where to find these materials and include them in the course syllabus. </a:t>
            </a:r>
            <a:endParaRPr/>
          </a:p>
        </p:txBody>
      </p:sp>
    </p:spTree>
    <p:extLst>
      <p:ext uri="{BB962C8B-B14F-4D97-AF65-F5344CB8AC3E}">
        <p14:creationId xmlns:p14="http://schemas.microsoft.com/office/powerpoint/2010/main" val="1926060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1b28ef904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1b28ef904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Engagement with Materials and Engagement with Others</a:t>
            </a:r>
            <a:endParaRPr/>
          </a:p>
        </p:txBody>
      </p:sp>
    </p:spTree>
    <p:extLst>
      <p:ext uri="{BB962C8B-B14F-4D97-AF65-F5344CB8AC3E}">
        <p14:creationId xmlns:p14="http://schemas.microsoft.com/office/powerpoint/2010/main" val="3713349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Engagement with Materials </a:t>
            </a:r>
          </a:p>
          <a:p>
            <a:pPr marL="158750" indent="0">
              <a:buNone/>
            </a:pPr>
            <a:endParaRPr lang="en-US"/>
          </a:p>
          <a:p>
            <a:pPr algn="l" rtl="0" fontAlgn="base">
              <a:buFont typeface="+mj-lt"/>
              <a:buAutoNum type="arabicPeriod"/>
            </a:pPr>
            <a:r>
              <a:rPr lang="en-US" sz="1100" b="0" i="1">
                <a:solidFill>
                  <a:srgbClr val="000000"/>
                </a:solidFill>
                <a:effectLst/>
                <a:latin typeface="Calibri" panose="020F0502020204030204" pitchFamily="34" charset="0"/>
              </a:rPr>
              <a:t>Uncommon Sense Teaching</a:t>
            </a:r>
            <a:r>
              <a:rPr lang="en-US" sz="1100" b="0" i="0">
                <a:solidFill>
                  <a:srgbClr val="000000"/>
                </a:solidFill>
                <a:effectLst/>
                <a:latin typeface="Calibri" panose="020F0502020204030204" pitchFamily="34" charset="0"/>
              </a:rPr>
              <a:t>: Practical Insights in Brain Science to Help Students Learn </a:t>
            </a:r>
            <a:br>
              <a:rPr lang="en-US" sz="1100" b="0" i="0">
                <a:solidFill>
                  <a:srgbClr val="000000"/>
                </a:solidFill>
                <a:effectLst/>
                <a:latin typeface="Calibri" panose="020F0502020204030204" pitchFamily="34" charset="0"/>
              </a:rPr>
            </a:br>
            <a:r>
              <a:rPr lang="en-US" sz="1100" b="0" i="0">
                <a:solidFill>
                  <a:srgbClr val="000000"/>
                </a:solidFill>
                <a:effectLst/>
                <a:latin typeface="Calibri" panose="020F0502020204030204" pitchFamily="34" charset="0"/>
              </a:rPr>
              <a:t>by </a:t>
            </a:r>
            <a:r>
              <a:rPr lang="en-US"/>
              <a:t>Barbara Oakley, Beth </a:t>
            </a:r>
            <a:r>
              <a:rPr lang="en-US" err="1"/>
              <a:t>Rogowsky</a:t>
            </a:r>
            <a:r>
              <a:rPr lang="en-US"/>
              <a:t>, and Terry </a:t>
            </a:r>
            <a:r>
              <a:rPr lang="en-US" err="1"/>
              <a:t>Sejnowski</a:t>
            </a:r>
            <a:endParaRPr lang="en-US" sz="1100" b="0" i="0">
              <a:solidFill>
                <a:srgbClr val="000000"/>
              </a:solidFill>
              <a:effectLst/>
              <a:latin typeface="Calibri" panose="020F0502020204030204" pitchFamily="34" charset="0"/>
            </a:endParaRPr>
          </a:p>
          <a:p>
            <a:pPr algn="l" rtl="0" fontAlgn="base">
              <a:buFont typeface="+mj-lt"/>
              <a:buAutoNum type="arabicPeriod" startAt="2"/>
            </a:pPr>
            <a:r>
              <a:rPr lang="en-US" sz="1100" b="0" i="0">
                <a:solidFill>
                  <a:srgbClr val="000000"/>
                </a:solidFill>
                <a:effectLst/>
                <a:latin typeface="Calibri" panose="020F0502020204030204" pitchFamily="34" charset="0"/>
              </a:rPr>
              <a:t>Retrieval Practice: </a:t>
            </a:r>
            <a:br>
              <a:rPr lang="en-US" sz="1100" b="0" i="0">
                <a:solidFill>
                  <a:srgbClr val="000000"/>
                </a:solidFill>
                <a:effectLst/>
                <a:latin typeface="Calibri" panose="020F0502020204030204" pitchFamily="34" charset="0"/>
              </a:rPr>
            </a:br>
            <a:r>
              <a:rPr lang="en-US" sz="1100" b="0" i="0">
                <a:solidFill>
                  <a:srgbClr val="000000"/>
                </a:solidFill>
                <a:effectLst/>
                <a:latin typeface="Calibri" panose="020F0502020204030204" pitchFamily="34" charset="0"/>
              </a:rPr>
              <a:t>B</a:t>
            </a:r>
            <a:r>
              <a:rPr lang="en-US" b="0" i="0">
                <a:solidFill>
                  <a:srgbClr val="525252"/>
                </a:solidFill>
                <a:effectLst/>
                <a:latin typeface="proxima-nova"/>
              </a:rPr>
              <a:t>oosts learning by pulling information </a:t>
            </a:r>
            <a:r>
              <a:rPr lang="en-US" b="1" i="0">
                <a:solidFill>
                  <a:srgbClr val="525252"/>
                </a:solidFill>
                <a:effectLst/>
                <a:latin typeface="proxima-nova"/>
              </a:rPr>
              <a:t>out</a:t>
            </a:r>
            <a:r>
              <a:rPr lang="en-US" b="0" i="0">
                <a:solidFill>
                  <a:srgbClr val="525252"/>
                </a:solidFill>
                <a:effectLst/>
                <a:latin typeface="proxima-nova"/>
              </a:rPr>
              <a:t> of students’ heads, rather than cramming information into students’ heads.</a:t>
            </a:r>
          </a:p>
          <a:p>
            <a:pPr marL="158750" indent="0" algn="l" rtl="0" fontAlgn="base">
              <a:buFont typeface="+mj-lt"/>
              <a:buNone/>
            </a:pPr>
            <a:r>
              <a:rPr lang="en-US" b="0" i="0">
                <a:solidFill>
                  <a:srgbClr val="525252"/>
                </a:solidFill>
                <a:effectLst/>
                <a:latin typeface="proxima-nova"/>
              </a:rPr>
              <a:t>	</a:t>
            </a:r>
            <a:br>
              <a:rPr lang="en-US" b="0" i="0">
                <a:solidFill>
                  <a:srgbClr val="525252"/>
                </a:solidFill>
                <a:effectLst/>
                <a:latin typeface="proxima-nova"/>
              </a:rPr>
            </a:br>
            <a:r>
              <a:rPr lang="en-US" sz="1100" b="0" i="0">
                <a:solidFill>
                  <a:srgbClr val="000000"/>
                </a:solidFill>
                <a:effectLst/>
                <a:latin typeface="Calibri" panose="020F0502020204030204" pitchFamily="34" charset="0"/>
              </a:rPr>
              <a:t>Pause for two or three minutes every 15 minutes, having students write everything they can remember from preceding class segment. Encourage questions. This approach prompts students to retrieve information from memory, which improves long term memory, ability to learn subsequent material, and ability to translate information to new domains. </a:t>
            </a:r>
          </a:p>
          <a:p>
            <a:pPr marL="0" lvl="0" indent="0" algn="l" rtl="0">
              <a:spcBef>
                <a:spcPts val="0"/>
              </a:spcBef>
              <a:spcAft>
                <a:spcPts val="0"/>
              </a:spcAft>
              <a:buNone/>
            </a:pPr>
            <a:endParaRPr lang="en-US"/>
          </a:p>
          <a:p>
            <a:pPr marL="158750" indent="0">
              <a:buNone/>
            </a:pPr>
            <a:endParaRPr lang="en-US"/>
          </a:p>
        </p:txBody>
      </p:sp>
    </p:spTree>
    <p:extLst>
      <p:ext uri="{BB962C8B-B14F-4D97-AF65-F5344CB8AC3E}">
        <p14:creationId xmlns:p14="http://schemas.microsoft.com/office/powerpoint/2010/main" val="2403560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Consider using an engaging welcome to the course like an introduction video or group discussion where student can learn about you as well as each other.</a:t>
            </a:r>
          </a:p>
          <a:p>
            <a:pPr marL="171450" lvl="0" indent="-171450" algn="l" rtl="0">
              <a:spcBef>
                <a:spcPts val="0"/>
              </a:spcBef>
              <a:spcAft>
                <a:spcPts val="0"/>
              </a:spcAft>
              <a:buFontTx/>
              <a:buChar char="-"/>
            </a:pPr>
            <a:r>
              <a:rPr lang="en-US"/>
              <a:t>Outline your expectations for student engagement in the course syllabus and course introduction.</a:t>
            </a:r>
            <a:endParaRPr/>
          </a:p>
        </p:txBody>
      </p:sp>
    </p:spTree>
    <p:extLst>
      <p:ext uri="{BB962C8B-B14F-4D97-AF65-F5344CB8AC3E}">
        <p14:creationId xmlns:p14="http://schemas.microsoft.com/office/powerpoint/2010/main" val="1343269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Consider creating a weekly discussion post, or class discussion, where students can apply what they are learning, practice a new concept, or reflect on the information that has been covered, while also engaging with each other and you as the instructor.</a:t>
            </a:r>
          </a:p>
          <a:p>
            <a:pPr marL="171450" lvl="0" indent="-171450" algn="l" rtl="0">
              <a:spcBef>
                <a:spcPts val="0"/>
              </a:spcBef>
              <a:spcAft>
                <a:spcPts val="0"/>
              </a:spcAft>
              <a:buFontTx/>
              <a:buChar char="-"/>
            </a:pPr>
            <a:r>
              <a:rPr lang="en-US"/>
              <a:t>Polls, interactive activities, and other in class activities can help keep students engaged in what they are learning.</a:t>
            </a:r>
          </a:p>
          <a:p>
            <a:pPr marL="171450" lvl="0" indent="-171450" algn="l" rtl="0">
              <a:spcBef>
                <a:spcPts val="0"/>
              </a:spcBef>
              <a:spcAft>
                <a:spcPts val="0"/>
              </a:spcAft>
              <a:buFontTx/>
              <a:buChar char="-"/>
            </a:pPr>
            <a:r>
              <a:rPr lang="en-US"/>
              <a:t>Provide consistent and timely feedback.</a:t>
            </a:r>
            <a:endParaRPr/>
          </a:p>
        </p:txBody>
      </p:sp>
    </p:spTree>
    <p:extLst>
      <p:ext uri="{BB962C8B-B14F-4D97-AF65-F5344CB8AC3E}">
        <p14:creationId xmlns:p14="http://schemas.microsoft.com/office/powerpoint/2010/main" val="349076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51b28ef904_2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51b28ef904_2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444444"/>
                </a:solidFill>
                <a:effectLst/>
                <a:latin typeface="PT Sans" panose="020B0503020203020204" pitchFamily="34" charset="0"/>
              </a:rPr>
              <a:t>Registration is now open for the CITL 2022 Summer Intensive! The CITL Summer Intensive is a two-day workshop experience open to all Tennessee Tech faculty. Our Intensive will take place both on-ground in Volpe Library Room 112 and virtually via Microsoft Teams. You can register for either option.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51b28ef904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51b28ef904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gn="l"/>
            <a:r>
              <a:rPr lang="en-US"/>
              <a:t>Some learners who move rapidly through instruction can engage in bonus study materials that you provide.</a:t>
            </a:r>
          </a:p>
          <a:p>
            <a:pPr marL="285750" indent="-285750" algn="l"/>
            <a:r>
              <a:rPr lang="en-US"/>
              <a:t>Learners who require more time can review study materials more fully.</a:t>
            </a:r>
          </a:p>
          <a:p>
            <a:pPr marL="0" lvl="0" indent="0" algn="l" rtl="0">
              <a:spcBef>
                <a:spcPts val="0"/>
              </a:spcBef>
              <a:spcAft>
                <a:spcPts val="0"/>
              </a:spcAft>
              <a:buNone/>
            </a:pPr>
            <a:endParaRPr/>
          </a:p>
        </p:txBody>
      </p:sp>
    </p:spTree>
    <p:extLst>
      <p:ext uri="{BB962C8B-B14F-4D97-AF65-F5344CB8AC3E}">
        <p14:creationId xmlns:p14="http://schemas.microsoft.com/office/powerpoint/2010/main" val="109378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1b28ef904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1b28ef904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Best Practices after the course has mostly been designed.</a:t>
            </a:r>
          </a:p>
          <a:p>
            <a:pPr marL="0" lvl="0" indent="0" algn="l" rtl="0">
              <a:spcBef>
                <a:spcPts val="0"/>
              </a:spcBef>
              <a:spcAft>
                <a:spcPts val="0"/>
              </a:spcAft>
              <a:buNone/>
            </a:pPr>
            <a:r>
              <a:rPr lang="en-US"/>
              <a:t>See Flipped Classroom Presentation on CITL Website (April 5, 2022)</a:t>
            </a:r>
          </a:p>
          <a:p>
            <a:pPr marL="0" lvl="0" indent="0" algn="l" rtl="0">
              <a:spcBef>
                <a:spcPts val="0"/>
              </a:spcBef>
              <a:spcAft>
                <a:spcPts val="0"/>
              </a:spcAft>
              <a:buNone/>
            </a:pPr>
            <a:r>
              <a:rPr lang="en-US"/>
              <a:t>Summer Intensive (May 16-17, 2022)</a:t>
            </a:r>
            <a:endParaRPr/>
          </a:p>
        </p:txBody>
      </p:sp>
    </p:spTree>
    <p:extLst>
      <p:ext uri="{BB962C8B-B14F-4D97-AF65-F5344CB8AC3E}">
        <p14:creationId xmlns:p14="http://schemas.microsoft.com/office/powerpoint/2010/main" val="105809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1b28ef904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1b28ef904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75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50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Communicate any and all changes!</a:t>
            </a:r>
            <a:endParaRPr/>
          </a:p>
        </p:txBody>
      </p:sp>
    </p:spTree>
    <p:extLst>
      <p:ext uri="{BB962C8B-B14F-4D97-AF65-F5344CB8AC3E}">
        <p14:creationId xmlns:p14="http://schemas.microsoft.com/office/powerpoint/2010/main" val="396209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8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51b28ef90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51b28ef90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 students know what materials they will need for the course in a timely manner.</a:t>
            </a:r>
          </a:p>
          <a:p>
            <a:pPr marL="0" lvl="0" indent="0" algn="l" rtl="0">
              <a:spcBef>
                <a:spcPts val="0"/>
              </a:spcBef>
              <a:spcAft>
                <a:spcPts val="0"/>
              </a:spcAft>
              <a:buNone/>
            </a:pPr>
            <a:r>
              <a:rPr lang="en-US"/>
              <a:t>Check in with students to ensure they have access to all  needed materials and technology.</a:t>
            </a:r>
          </a:p>
          <a:p>
            <a:pPr marL="0" lvl="0" indent="0" algn="l" rtl="0">
              <a:spcBef>
                <a:spcPts val="0"/>
              </a:spcBef>
              <a:spcAft>
                <a:spcPts val="0"/>
              </a:spcAft>
              <a:buNone/>
            </a:pPr>
            <a:r>
              <a:rPr lang="en-US"/>
              <a:t>If a student has not been active in the class for a while, reach out. </a:t>
            </a:r>
          </a:p>
          <a:p>
            <a:pPr marL="0" lvl="0" indent="0" algn="l" rtl="0">
              <a:spcBef>
                <a:spcPts val="0"/>
              </a:spcBef>
              <a:spcAft>
                <a:spcPts val="0"/>
              </a:spcAft>
              <a:buNone/>
            </a:pPr>
            <a:endParaRPr lang="en-US"/>
          </a:p>
        </p:txBody>
      </p:sp>
    </p:spTree>
    <p:extLst>
      <p:ext uri="{BB962C8B-B14F-4D97-AF65-F5344CB8AC3E}">
        <p14:creationId xmlns:p14="http://schemas.microsoft.com/office/powerpoint/2010/main" val="103227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p:nvPr/>
        </p:nvSpPr>
        <p:spPr>
          <a:xfrm>
            <a:off x="3485134" y="0"/>
            <a:ext cx="5658866" cy="5143500"/>
          </a:xfrm>
          <a:custGeom>
            <a:avLst/>
            <a:gdLst/>
            <a:ahLst/>
            <a:cxnLst/>
            <a:rect l="l" t="t" r="r" b="b"/>
            <a:pathLst>
              <a:path w="5658866" h="5143500" extrusionOk="0">
                <a:moveTo>
                  <a:pt x="0" y="0"/>
                </a:moveTo>
                <a:lnTo>
                  <a:pt x="5658866" y="0"/>
                </a:lnTo>
                <a:lnTo>
                  <a:pt x="5658866" y="5143500"/>
                </a:lnTo>
                <a:lnTo>
                  <a:pt x="78368" y="5143500"/>
                </a:lnTo>
                <a:lnTo>
                  <a:pt x="301314" y="4898197"/>
                </a:lnTo>
                <a:cubicBezTo>
                  <a:pt x="814875" y="4275905"/>
                  <a:pt x="1123379" y="3478112"/>
                  <a:pt x="1123379" y="2608263"/>
                </a:cubicBezTo>
                <a:cubicBezTo>
                  <a:pt x="1123379" y="1614151"/>
                  <a:pt x="720436" y="714151"/>
                  <a:pt x="68964" y="62679"/>
                </a:cubicBezTo>
                <a:close/>
              </a:path>
            </a:pathLst>
          </a:cu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2"/>
          <p:cNvSpPr/>
          <p:nvPr/>
        </p:nvSpPr>
        <p:spPr>
          <a:xfrm>
            <a:off x="5989072" y="1"/>
            <a:ext cx="3154928" cy="1637383"/>
          </a:xfrm>
          <a:custGeom>
            <a:avLst/>
            <a:gdLst/>
            <a:ahLst/>
            <a:cxnLst/>
            <a:rect l="l" t="t" r="r" b="b"/>
            <a:pathLst>
              <a:path w="3154928" h="1637383" extrusionOk="0">
                <a:moveTo>
                  <a:pt x="0" y="0"/>
                </a:moveTo>
                <a:lnTo>
                  <a:pt x="3154928" y="0"/>
                </a:lnTo>
                <a:lnTo>
                  <a:pt x="3154928" y="1010768"/>
                </a:lnTo>
                <a:lnTo>
                  <a:pt x="3064580" y="1110175"/>
                </a:lnTo>
                <a:cubicBezTo>
                  <a:pt x="2738844" y="1435911"/>
                  <a:pt x="2288845" y="1637383"/>
                  <a:pt x="1791788" y="1637383"/>
                </a:cubicBezTo>
                <a:cubicBezTo>
                  <a:pt x="859807" y="1637383"/>
                  <a:pt x="93259" y="929084"/>
                  <a:pt x="1082" y="214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 name="Google Shape;14;p2"/>
          <p:cNvSpPr/>
          <p:nvPr/>
        </p:nvSpPr>
        <p:spPr>
          <a:xfrm>
            <a:off x="3810725" y="583650"/>
            <a:ext cx="3960000" cy="3960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19125" y="583650"/>
            <a:ext cx="3960000" cy="396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419126" y="1537350"/>
            <a:ext cx="3960000" cy="20526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5200"/>
              <a:buFont typeface="Roboto Condensed"/>
              <a:buNone/>
              <a:defRPr sz="5200">
                <a:solidFill>
                  <a:srgbClr val="FFFFFF"/>
                </a:solidFill>
                <a:latin typeface="Roboto Condensed"/>
                <a:ea typeface="Roboto Condensed"/>
                <a:cs typeface="Roboto Condensed"/>
                <a:sym typeface="Roboto Condensed"/>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p:nvPr/>
        </p:nvSpPr>
        <p:spPr>
          <a:xfrm>
            <a:off x="972000" y="0"/>
            <a:ext cx="7200000" cy="5143500"/>
          </a:xfrm>
          <a:custGeom>
            <a:avLst/>
            <a:gdLst/>
            <a:ahLst/>
            <a:cxnLst/>
            <a:rect l="l" t="t" r="r" b="b"/>
            <a:pathLst>
              <a:path w="7200000" h="5143500" extrusionOk="0">
                <a:moveTo>
                  <a:pt x="1083205" y="0"/>
                </a:moveTo>
                <a:lnTo>
                  <a:pt x="6116795" y="0"/>
                </a:lnTo>
                <a:lnTo>
                  <a:pt x="6145585" y="26166"/>
                </a:lnTo>
                <a:cubicBezTo>
                  <a:pt x="6797057" y="677638"/>
                  <a:pt x="7200000" y="1577638"/>
                  <a:pt x="7200000" y="2571750"/>
                </a:cubicBezTo>
                <a:cubicBezTo>
                  <a:pt x="7200000" y="3565863"/>
                  <a:pt x="6797057" y="4465863"/>
                  <a:pt x="6145585" y="5117335"/>
                </a:cubicBezTo>
                <a:lnTo>
                  <a:pt x="6116795" y="5143500"/>
                </a:lnTo>
                <a:lnTo>
                  <a:pt x="1083205" y="5143500"/>
                </a:lnTo>
                <a:lnTo>
                  <a:pt x="1054416" y="5117335"/>
                </a:lnTo>
                <a:cubicBezTo>
                  <a:pt x="402944" y="4465863"/>
                  <a:pt x="0" y="3565863"/>
                  <a:pt x="0" y="2571750"/>
                </a:cubicBezTo>
                <a:cubicBezTo>
                  <a:pt x="0" y="1577638"/>
                  <a:pt x="402944" y="677638"/>
                  <a:pt x="1054416" y="261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9" name="Google Shape;19;p3"/>
          <p:cNvSpPr txBox="1">
            <a:spLocks noGrp="1"/>
          </p:cNvSpPr>
          <p:nvPr>
            <p:ph type="title"/>
          </p:nvPr>
        </p:nvSpPr>
        <p:spPr>
          <a:xfrm>
            <a:off x="1027200" y="2150850"/>
            <a:ext cx="70680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Clr>
                <a:srgbClr val="FFFFFF"/>
              </a:buClr>
              <a:buSzPts val="3600"/>
              <a:buNone/>
              <a:defRPr sz="3600">
                <a:solidFill>
                  <a:srgbClr val="FFFFFF"/>
                </a:solidFill>
              </a:defRPr>
            </a:lvl2pPr>
            <a:lvl3pPr lvl="2" algn="ctr">
              <a:spcBef>
                <a:spcPts val="0"/>
              </a:spcBef>
              <a:spcAft>
                <a:spcPts val="0"/>
              </a:spcAft>
              <a:buClr>
                <a:srgbClr val="FFFFFF"/>
              </a:buClr>
              <a:buSzPts val="3600"/>
              <a:buNone/>
              <a:defRPr sz="3600">
                <a:solidFill>
                  <a:srgbClr val="FFFFFF"/>
                </a:solidFill>
              </a:defRPr>
            </a:lvl3pPr>
            <a:lvl4pPr lvl="3" algn="ctr">
              <a:spcBef>
                <a:spcPts val="0"/>
              </a:spcBef>
              <a:spcAft>
                <a:spcPts val="0"/>
              </a:spcAft>
              <a:buClr>
                <a:srgbClr val="FFFFFF"/>
              </a:buClr>
              <a:buSzPts val="3600"/>
              <a:buNone/>
              <a:defRPr sz="3600">
                <a:solidFill>
                  <a:srgbClr val="FFFFFF"/>
                </a:solidFill>
              </a:defRPr>
            </a:lvl4pPr>
            <a:lvl5pPr lvl="4" algn="ctr">
              <a:spcBef>
                <a:spcPts val="0"/>
              </a:spcBef>
              <a:spcAft>
                <a:spcPts val="0"/>
              </a:spcAft>
              <a:buClr>
                <a:srgbClr val="FFFFFF"/>
              </a:buClr>
              <a:buSzPts val="3600"/>
              <a:buNone/>
              <a:defRPr sz="3600">
                <a:solidFill>
                  <a:srgbClr val="FFFFFF"/>
                </a:solidFill>
              </a:defRPr>
            </a:lvl5pPr>
            <a:lvl6pPr lvl="5" algn="ctr">
              <a:spcBef>
                <a:spcPts val="0"/>
              </a:spcBef>
              <a:spcAft>
                <a:spcPts val="0"/>
              </a:spcAft>
              <a:buClr>
                <a:srgbClr val="FFFFFF"/>
              </a:buClr>
              <a:buSzPts val="3600"/>
              <a:buNone/>
              <a:defRPr sz="3600">
                <a:solidFill>
                  <a:srgbClr val="FFFFFF"/>
                </a:solidFill>
              </a:defRPr>
            </a:lvl6pPr>
            <a:lvl7pPr lvl="6" algn="ctr">
              <a:spcBef>
                <a:spcPts val="0"/>
              </a:spcBef>
              <a:spcAft>
                <a:spcPts val="0"/>
              </a:spcAft>
              <a:buClr>
                <a:srgbClr val="FFFFFF"/>
              </a:buClr>
              <a:buSzPts val="3600"/>
              <a:buNone/>
              <a:defRPr sz="3600">
                <a:solidFill>
                  <a:srgbClr val="FFFFFF"/>
                </a:solidFill>
              </a:defRPr>
            </a:lvl7pPr>
            <a:lvl8pPr lvl="7" algn="ctr">
              <a:spcBef>
                <a:spcPts val="0"/>
              </a:spcBef>
              <a:spcAft>
                <a:spcPts val="0"/>
              </a:spcAft>
              <a:buClr>
                <a:srgbClr val="FFFFFF"/>
              </a:buClr>
              <a:buSzPts val="3600"/>
              <a:buNone/>
              <a:defRPr sz="3600">
                <a:solidFill>
                  <a:srgbClr val="FFFFFF"/>
                </a:solidFill>
              </a:defRPr>
            </a:lvl8pPr>
            <a:lvl9pPr lvl="8" algn="ctr">
              <a:spcBef>
                <a:spcPts val="0"/>
              </a:spcBef>
              <a:spcAft>
                <a:spcPts val="0"/>
              </a:spcAft>
              <a:buClr>
                <a:srgbClr val="FFFFFF"/>
              </a:buClr>
              <a:buSzPts val="3600"/>
              <a:buNone/>
              <a:defRPr sz="3600">
                <a:solidFill>
                  <a:srgbClr val="FFFFFF"/>
                </a:solidFill>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s">
  <p:cSld name="SECTION_HEADER_2_1_2">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311700" y="21480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0" name="Google Shape;50;p6"/>
          <p:cNvSpPr txBox="1"/>
          <p:nvPr/>
        </p:nvSpPr>
        <p:spPr>
          <a:xfrm>
            <a:off x="832822" y="2607625"/>
            <a:ext cx="1525500" cy="218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1" name="Google Shape;51;p6"/>
          <p:cNvSpPr txBox="1"/>
          <p:nvPr/>
        </p:nvSpPr>
        <p:spPr>
          <a:xfrm>
            <a:off x="2790616" y="2607625"/>
            <a:ext cx="1525500" cy="218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2" name="Google Shape;52;p6"/>
          <p:cNvSpPr txBox="1"/>
          <p:nvPr/>
        </p:nvSpPr>
        <p:spPr>
          <a:xfrm>
            <a:off x="4748220" y="2607625"/>
            <a:ext cx="1525500" cy="218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3" name="Google Shape;53;p6"/>
          <p:cNvSpPr txBox="1"/>
          <p:nvPr/>
        </p:nvSpPr>
        <p:spPr>
          <a:xfrm>
            <a:off x="6706109" y="2607625"/>
            <a:ext cx="1525500" cy="2187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 name="Google Shape;54;p6"/>
          <p:cNvSpPr/>
          <p:nvPr/>
        </p:nvSpPr>
        <p:spPr>
          <a:xfrm>
            <a:off x="311712" y="1466750"/>
            <a:ext cx="1526400" cy="1526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FF"/>
              </a:solidFill>
              <a:latin typeface="Raleway"/>
              <a:ea typeface="Raleway"/>
              <a:cs typeface="Raleway"/>
              <a:sym typeface="Raleway"/>
            </a:endParaRPr>
          </a:p>
        </p:txBody>
      </p:sp>
      <p:sp>
        <p:nvSpPr>
          <p:cNvPr id="55" name="Google Shape;55;p6"/>
          <p:cNvSpPr/>
          <p:nvPr/>
        </p:nvSpPr>
        <p:spPr>
          <a:xfrm>
            <a:off x="2269662" y="1466750"/>
            <a:ext cx="1526400" cy="15264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FF"/>
              </a:solidFill>
              <a:latin typeface="Raleway"/>
              <a:ea typeface="Raleway"/>
              <a:cs typeface="Raleway"/>
              <a:sym typeface="Raleway"/>
            </a:endParaRPr>
          </a:p>
        </p:txBody>
      </p:sp>
      <p:sp>
        <p:nvSpPr>
          <p:cNvPr id="56" name="Google Shape;56;p6"/>
          <p:cNvSpPr/>
          <p:nvPr/>
        </p:nvSpPr>
        <p:spPr>
          <a:xfrm>
            <a:off x="4227612" y="1466750"/>
            <a:ext cx="1526400" cy="1526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FF"/>
              </a:solidFill>
              <a:latin typeface="Raleway"/>
              <a:ea typeface="Raleway"/>
              <a:cs typeface="Raleway"/>
              <a:sym typeface="Raleway"/>
            </a:endParaRPr>
          </a:p>
        </p:txBody>
      </p:sp>
      <p:sp>
        <p:nvSpPr>
          <p:cNvPr id="57" name="Google Shape;57;p6"/>
          <p:cNvSpPr/>
          <p:nvPr/>
        </p:nvSpPr>
        <p:spPr>
          <a:xfrm>
            <a:off x="6185562" y="1466750"/>
            <a:ext cx="1526400" cy="1526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rgbClr val="FFFFFF"/>
              </a:solidFill>
              <a:latin typeface="Raleway"/>
              <a:ea typeface="Raleway"/>
              <a:cs typeface="Raleway"/>
              <a:sym typeface="Ralew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3F3F3"/>
        </a:solidFill>
        <a:effectLst/>
      </p:bgPr>
    </p:bg>
    <p:spTree>
      <p:nvGrpSpPr>
        <p:cNvPr id="1" name="Shape 72"/>
        <p:cNvGrpSpPr/>
        <p:nvPr/>
      </p:nvGrpSpPr>
      <p:grpSpPr>
        <a:xfrm>
          <a:off x="0" y="0"/>
          <a:ext cx="0" cy="0"/>
          <a:chOff x="0" y="0"/>
          <a:chExt cx="0" cy="0"/>
        </a:xfrm>
      </p:grpSpPr>
      <p:sp>
        <p:nvSpPr>
          <p:cNvPr id="73" name="Google Shape;73;p9"/>
          <p:cNvSpPr/>
          <p:nvPr/>
        </p:nvSpPr>
        <p:spPr>
          <a:xfrm>
            <a:off x="-12" y="88275"/>
            <a:ext cx="6365134" cy="5040001"/>
          </a:xfrm>
          <a:custGeom>
            <a:avLst/>
            <a:gdLst/>
            <a:ahLst/>
            <a:cxnLst/>
            <a:rect l="l" t="t" r="r" b="b"/>
            <a:pathLst>
              <a:path w="6365134" h="5040001" extrusionOk="0">
                <a:moveTo>
                  <a:pt x="2765134" y="0"/>
                </a:moveTo>
                <a:cubicBezTo>
                  <a:pt x="4753359" y="0"/>
                  <a:pt x="6365134" y="1611775"/>
                  <a:pt x="6365134" y="3600000"/>
                </a:cubicBezTo>
                <a:cubicBezTo>
                  <a:pt x="6365134" y="4097057"/>
                  <a:pt x="6264398" y="4570585"/>
                  <a:pt x="6082228" y="5001283"/>
                </a:cubicBezTo>
                <a:lnTo>
                  <a:pt x="6064724" y="5040001"/>
                </a:lnTo>
                <a:lnTo>
                  <a:pt x="0" y="5040001"/>
                </a:lnTo>
                <a:lnTo>
                  <a:pt x="0" y="1295981"/>
                </a:lnTo>
                <a:lnTo>
                  <a:pt x="219550" y="1054416"/>
                </a:lnTo>
                <a:cubicBezTo>
                  <a:pt x="871022" y="402944"/>
                  <a:pt x="1771022" y="0"/>
                  <a:pt x="276513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74" name="Google Shape;7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75" name="Google Shape;75;p9"/>
          <p:cNvSpPr txBox="1">
            <a:spLocks noGrp="1"/>
          </p:cNvSpPr>
          <p:nvPr>
            <p:ph type="title"/>
          </p:nvPr>
        </p:nvSpPr>
        <p:spPr>
          <a:xfrm>
            <a:off x="620500" y="850350"/>
            <a:ext cx="41910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3000"/>
              <a:buNone/>
              <a:defRPr>
                <a:solidFill>
                  <a:srgbClr val="FFFFFF"/>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a:endParaRPr/>
          </a:p>
        </p:txBody>
      </p:sp>
      <p:sp>
        <p:nvSpPr>
          <p:cNvPr id="76" name="Google Shape;76;p9"/>
          <p:cNvSpPr txBox="1">
            <a:spLocks noGrp="1"/>
          </p:cNvSpPr>
          <p:nvPr>
            <p:ph type="body" idx="1"/>
          </p:nvPr>
        </p:nvSpPr>
        <p:spPr>
          <a:xfrm>
            <a:off x="437150" y="1741125"/>
            <a:ext cx="5098200" cy="3030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77" name="Google Shape;77;p9"/>
          <p:cNvSpPr/>
          <p:nvPr/>
        </p:nvSpPr>
        <p:spPr>
          <a:xfrm rot="-5400000">
            <a:off x="7828720" y="-80001"/>
            <a:ext cx="1235280" cy="1395300"/>
          </a:xfrm>
          <a:custGeom>
            <a:avLst/>
            <a:gdLst/>
            <a:ahLst/>
            <a:cxnLst/>
            <a:rect l="l" t="t" r="r" b="b"/>
            <a:pathLst>
              <a:path w="1235280" h="1395300" extrusionOk="0">
                <a:moveTo>
                  <a:pt x="900000" y="0"/>
                </a:moveTo>
                <a:cubicBezTo>
                  <a:pt x="993198" y="0"/>
                  <a:pt x="1083087" y="14166"/>
                  <a:pt x="1167632" y="40462"/>
                </a:cubicBezTo>
                <a:lnTo>
                  <a:pt x="1235280" y="65222"/>
                </a:lnTo>
                <a:lnTo>
                  <a:pt x="1235280" y="1395300"/>
                </a:lnTo>
                <a:lnTo>
                  <a:pt x="149419" y="1395300"/>
                </a:lnTo>
                <a:lnTo>
                  <a:pt x="70727" y="1250321"/>
                </a:lnTo>
                <a:cubicBezTo>
                  <a:pt x="25184" y="1142646"/>
                  <a:pt x="0" y="1024264"/>
                  <a:pt x="0" y="900000"/>
                </a:cubicBezTo>
                <a:cubicBezTo>
                  <a:pt x="0" y="402944"/>
                  <a:pt x="402944" y="0"/>
                  <a:pt x="90000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78" name="Google Shape;78;p9"/>
          <p:cNvSpPr/>
          <p:nvPr/>
        </p:nvSpPr>
        <p:spPr>
          <a:xfrm>
            <a:off x="6724200" y="303325"/>
            <a:ext cx="1024500" cy="102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txBox="1"/>
          <p:nvPr/>
        </p:nvSpPr>
        <p:spPr>
          <a:xfrm rot="5400000">
            <a:off x="-679350" y="48273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lt1"/>
                </a:solidFill>
                <a:latin typeface="Barlow Condensed"/>
                <a:ea typeface="Barlow Condensed"/>
                <a:cs typeface="Barlow Condensed"/>
                <a:sym typeface="Barlow Condensed"/>
              </a:rPr>
              <a:t>SLIDESMANIA.COM</a:t>
            </a:r>
            <a:endParaRPr sz="10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87"/>
        <p:cNvGrpSpPr/>
        <p:nvPr/>
      </p:nvGrpSpPr>
      <p:grpSpPr>
        <a:xfrm>
          <a:off x="0" y="0"/>
          <a:ext cx="0" cy="0"/>
          <a:chOff x="0" y="0"/>
          <a:chExt cx="0" cy="0"/>
        </a:xfrm>
      </p:grpSpPr>
      <p:sp>
        <p:nvSpPr>
          <p:cNvPr id="88" name="Google Shape;88;p11"/>
          <p:cNvSpPr/>
          <p:nvPr/>
        </p:nvSpPr>
        <p:spPr>
          <a:xfrm>
            <a:off x="2076675" y="0"/>
            <a:ext cx="7059435" cy="5143500"/>
          </a:xfrm>
          <a:custGeom>
            <a:avLst/>
            <a:gdLst/>
            <a:ahLst/>
            <a:cxnLst/>
            <a:rect l="l" t="t" r="r" b="b"/>
            <a:pathLst>
              <a:path w="5658866" h="5143500" extrusionOk="0">
                <a:moveTo>
                  <a:pt x="0" y="0"/>
                </a:moveTo>
                <a:lnTo>
                  <a:pt x="5658866" y="0"/>
                </a:lnTo>
                <a:lnTo>
                  <a:pt x="5658866" y="5143500"/>
                </a:lnTo>
                <a:lnTo>
                  <a:pt x="78368" y="5143500"/>
                </a:lnTo>
                <a:lnTo>
                  <a:pt x="301314" y="4898197"/>
                </a:lnTo>
                <a:cubicBezTo>
                  <a:pt x="814875" y="4275905"/>
                  <a:pt x="1123379" y="3478112"/>
                  <a:pt x="1123379" y="2608263"/>
                </a:cubicBezTo>
                <a:cubicBezTo>
                  <a:pt x="1123379" y="1614151"/>
                  <a:pt x="720436" y="714151"/>
                  <a:pt x="68964" y="626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89" name="Google Shape;89;p11"/>
          <p:cNvSpPr txBox="1">
            <a:spLocks noGrp="1"/>
          </p:cNvSpPr>
          <p:nvPr>
            <p:ph type="title"/>
          </p:nvPr>
        </p:nvSpPr>
        <p:spPr>
          <a:xfrm>
            <a:off x="3631200" y="445025"/>
            <a:ext cx="5162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3000"/>
              <a:buNone/>
              <a:defRPr>
                <a:solidFill>
                  <a:srgbClr val="FFFFFF"/>
                </a:solidFill>
              </a:defRPr>
            </a:lvl1pPr>
            <a:lvl2pPr lvl="1" algn="r" rtl="0">
              <a:spcBef>
                <a:spcPts val="0"/>
              </a:spcBef>
              <a:spcAft>
                <a:spcPts val="0"/>
              </a:spcAft>
              <a:buClr>
                <a:srgbClr val="FFFFFF"/>
              </a:buClr>
              <a:buSzPts val="3000"/>
              <a:buNone/>
              <a:defRPr>
                <a:solidFill>
                  <a:srgbClr val="FFFFFF"/>
                </a:solidFill>
              </a:defRPr>
            </a:lvl2pPr>
            <a:lvl3pPr lvl="2" algn="r" rtl="0">
              <a:spcBef>
                <a:spcPts val="0"/>
              </a:spcBef>
              <a:spcAft>
                <a:spcPts val="0"/>
              </a:spcAft>
              <a:buClr>
                <a:srgbClr val="FFFFFF"/>
              </a:buClr>
              <a:buSzPts val="3000"/>
              <a:buNone/>
              <a:defRPr>
                <a:solidFill>
                  <a:srgbClr val="FFFFFF"/>
                </a:solidFill>
              </a:defRPr>
            </a:lvl3pPr>
            <a:lvl4pPr lvl="3" algn="r" rtl="0">
              <a:spcBef>
                <a:spcPts val="0"/>
              </a:spcBef>
              <a:spcAft>
                <a:spcPts val="0"/>
              </a:spcAft>
              <a:buClr>
                <a:srgbClr val="FFFFFF"/>
              </a:buClr>
              <a:buSzPts val="3000"/>
              <a:buNone/>
              <a:defRPr>
                <a:solidFill>
                  <a:srgbClr val="FFFFFF"/>
                </a:solidFill>
              </a:defRPr>
            </a:lvl4pPr>
            <a:lvl5pPr lvl="4" algn="r" rtl="0">
              <a:spcBef>
                <a:spcPts val="0"/>
              </a:spcBef>
              <a:spcAft>
                <a:spcPts val="0"/>
              </a:spcAft>
              <a:buClr>
                <a:srgbClr val="FFFFFF"/>
              </a:buClr>
              <a:buSzPts val="3000"/>
              <a:buNone/>
              <a:defRPr>
                <a:solidFill>
                  <a:srgbClr val="FFFFFF"/>
                </a:solidFill>
              </a:defRPr>
            </a:lvl5pPr>
            <a:lvl6pPr lvl="5" algn="r" rtl="0">
              <a:spcBef>
                <a:spcPts val="0"/>
              </a:spcBef>
              <a:spcAft>
                <a:spcPts val="0"/>
              </a:spcAft>
              <a:buClr>
                <a:srgbClr val="FFFFFF"/>
              </a:buClr>
              <a:buSzPts val="3000"/>
              <a:buNone/>
              <a:defRPr>
                <a:solidFill>
                  <a:srgbClr val="FFFFFF"/>
                </a:solidFill>
              </a:defRPr>
            </a:lvl6pPr>
            <a:lvl7pPr lvl="6" algn="r" rtl="0">
              <a:spcBef>
                <a:spcPts val="0"/>
              </a:spcBef>
              <a:spcAft>
                <a:spcPts val="0"/>
              </a:spcAft>
              <a:buClr>
                <a:srgbClr val="FFFFFF"/>
              </a:buClr>
              <a:buSzPts val="3000"/>
              <a:buNone/>
              <a:defRPr>
                <a:solidFill>
                  <a:srgbClr val="FFFFFF"/>
                </a:solidFill>
              </a:defRPr>
            </a:lvl7pPr>
            <a:lvl8pPr lvl="7" algn="r" rtl="0">
              <a:spcBef>
                <a:spcPts val="0"/>
              </a:spcBef>
              <a:spcAft>
                <a:spcPts val="0"/>
              </a:spcAft>
              <a:buClr>
                <a:srgbClr val="FFFFFF"/>
              </a:buClr>
              <a:buSzPts val="3000"/>
              <a:buNone/>
              <a:defRPr>
                <a:solidFill>
                  <a:srgbClr val="FFFFFF"/>
                </a:solidFill>
              </a:defRPr>
            </a:lvl8pPr>
            <a:lvl9pPr lvl="8" algn="r" rtl="0">
              <a:spcBef>
                <a:spcPts val="0"/>
              </a:spcBef>
              <a:spcAft>
                <a:spcPts val="0"/>
              </a:spcAft>
              <a:buClr>
                <a:srgbClr val="FFFFFF"/>
              </a:buClr>
              <a:buSzPts val="3000"/>
              <a:buNone/>
              <a:defRPr>
                <a:solidFill>
                  <a:srgbClr val="FFFFFF"/>
                </a:solidFill>
              </a:defRPr>
            </a:lvl9pPr>
          </a:lstStyle>
          <a:p>
            <a:endParaRPr/>
          </a:p>
        </p:txBody>
      </p:sp>
      <p:sp>
        <p:nvSpPr>
          <p:cNvPr id="90" name="Google Shape;90;p11"/>
          <p:cNvSpPr txBox="1">
            <a:spLocks noGrp="1"/>
          </p:cNvSpPr>
          <p:nvPr>
            <p:ph type="body" idx="1"/>
          </p:nvPr>
        </p:nvSpPr>
        <p:spPr>
          <a:xfrm>
            <a:off x="273150" y="1788200"/>
            <a:ext cx="2504100" cy="29796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4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91" name="Google Shape;9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2" name="Google Shape;92;p11"/>
          <p:cNvSpPr txBox="1">
            <a:spLocks noGrp="1"/>
          </p:cNvSpPr>
          <p:nvPr>
            <p:ph type="body" idx="2"/>
          </p:nvPr>
        </p:nvSpPr>
        <p:spPr>
          <a:xfrm>
            <a:off x="3281400" y="1788200"/>
            <a:ext cx="2504100" cy="29796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rgbClr val="FFFFFF"/>
              </a:buClr>
              <a:buSzPts val="1400"/>
              <a:buChar char="●"/>
              <a:defRPr sz="1400">
                <a:solidFill>
                  <a:srgbClr val="FFFFFF"/>
                </a:solidFill>
              </a:defRPr>
            </a:lvl1pPr>
            <a:lvl2pPr marL="914400" lvl="1" indent="-304800" algn="r" rtl="0">
              <a:spcBef>
                <a:spcPts val="1600"/>
              </a:spcBef>
              <a:spcAft>
                <a:spcPts val="0"/>
              </a:spcAft>
              <a:buClr>
                <a:srgbClr val="FFFFFF"/>
              </a:buClr>
              <a:buSzPts val="1200"/>
              <a:buChar char="○"/>
              <a:defRPr sz="1200">
                <a:solidFill>
                  <a:srgbClr val="FFFFFF"/>
                </a:solidFill>
              </a:defRPr>
            </a:lvl2pPr>
            <a:lvl3pPr marL="1371600" lvl="2" indent="-304800" algn="r" rtl="0">
              <a:spcBef>
                <a:spcPts val="1600"/>
              </a:spcBef>
              <a:spcAft>
                <a:spcPts val="0"/>
              </a:spcAft>
              <a:buClr>
                <a:srgbClr val="FFFFFF"/>
              </a:buClr>
              <a:buSzPts val="1200"/>
              <a:buChar char="■"/>
              <a:defRPr sz="1200">
                <a:solidFill>
                  <a:srgbClr val="FFFFFF"/>
                </a:solidFill>
              </a:defRPr>
            </a:lvl3pPr>
            <a:lvl4pPr marL="1828800" lvl="3" indent="-304800" algn="r" rtl="0">
              <a:spcBef>
                <a:spcPts val="1600"/>
              </a:spcBef>
              <a:spcAft>
                <a:spcPts val="0"/>
              </a:spcAft>
              <a:buClr>
                <a:srgbClr val="FFFFFF"/>
              </a:buClr>
              <a:buSzPts val="1200"/>
              <a:buChar char="●"/>
              <a:defRPr sz="1200">
                <a:solidFill>
                  <a:srgbClr val="FFFFFF"/>
                </a:solidFill>
              </a:defRPr>
            </a:lvl4pPr>
            <a:lvl5pPr marL="2286000" lvl="4" indent="-304800" algn="r" rtl="0">
              <a:spcBef>
                <a:spcPts val="1600"/>
              </a:spcBef>
              <a:spcAft>
                <a:spcPts val="0"/>
              </a:spcAft>
              <a:buClr>
                <a:srgbClr val="FFFFFF"/>
              </a:buClr>
              <a:buSzPts val="1200"/>
              <a:buChar char="○"/>
              <a:defRPr sz="1200">
                <a:solidFill>
                  <a:srgbClr val="FFFFFF"/>
                </a:solidFill>
              </a:defRPr>
            </a:lvl5pPr>
            <a:lvl6pPr marL="2743200" lvl="5" indent="-304800" algn="r" rtl="0">
              <a:spcBef>
                <a:spcPts val="1600"/>
              </a:spcBef>
              <a:spcAft>
                <a:spcPts val="0"/>
              </a:spcAft>
              <a:buClr>
                <a:srgbClr val="FFFFFF"/>
              </a:buClr>
              <a:buSzPts val="1200"/>
              <a:buChar char="■"/>
              <a:defRPr sz="1200">
                <a:solidFill>
                  <a:srgbClr val="FFFFFF"/>
                </a:solidFill>
              </a:defRPr>
            </a:lvl6pPr>
            <a:lvl7pPr marL="3200400" lvl="6" indent="-304800" algn="r" rtl="0">
              <a:spcBef>
                <a:spcPts val="1600"/>
              </a:spcBef>
              <a:spcAft>
                <a:spcPts val="0"/>
              </a:spcAft>
              <a:buClr>
                <a:srgbClr val="FFFFFF"/>
              </a:buClr>
              <a:buSzPts val="1200"/>
              <a:buChar char="●"/>
              <a:defRPr sz="1200">
                <a:solidFill>
                  <a:srgbClr val="FFFFFF"/>
                </a:solidFill>
              </a:defRPr>
            </a:lvl7pPr>
            <a:lvl8pPr marL="3657600" lvl="7" indent="-304800" algn="r" rtl="0">
              <a:spcBef>
                <a:spcPts val="1600"/>
              </a:spcBef>
              <a:spcAft>
                <a:spcPts val="0"/>
              </a:spcAft>
              <a:buClr>
                <a:srgbClr val="FFFFFF"/>
              </a:buClr>
              <a:buSzPts val="1200"/>
              <a:buChar char="○"/>
              <a:defRPr sz="1200">
                <a:solidFill>
                  <a:srgbClr val="FFFFFF"/>
                </a:solidFill>
              </a:defRPr>
            </a:lvl8pPr>
            <a:lvl9pPr marL="4114800" lvl="8" indent="-304800" algn="r" rtl="0">
              <a:spcBef>
                <a:spcPts val="1600"/>
              </a:spcBef>
              <a:spcAft>
                <a:spcPts val="1600"/>
              </a:spcAft>
              <a:buClr>
                <a:srgbClr val="FFFFFF"/>
              </a:buClr>
              <a:buSzPts val="1200"/>
              <a:buChar char="■"/>
              <a:defRPr sz="1200">
                <a:solidFill>
                  <a:srgbClr val="FFFFFF"/>
                </a:solidFill>
              </a:defRPr>
            </a:lvl9pPr>
          </a:lstStyle>
          <a:p>
            <a:endParaRPr/>
          </a:p>
        </p:txBody>
      </p:sp>
      <p:sp>
        <p:nvSpPr>
          <p:cNvPr id="93" name="Google Shape;93;p11"/>
          <p:cNvSpPr txBox="1">
            <a:spLocks noGrp="1"/>
          </p:cNvSpPr>
          <p:nvPr>
            <p:ph type="body" idx="3"/>
          </p:nvPr>
        </p:nvSpPr>
        <p:spPr>
          <a:xfrm>
            <a:off x="6289650" y="1788200"/>
            <a:ext cx="2504100" cy="29796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rgbClr val="FFFFFF"/>
              </a:buClr>
              <a:buSzPts val="1400"/>
              <a:buChar char="●"/>
              <a:defRPr sz="1400">
                <a:solidFill>
                  <a:srgbClr val="FFFFFF"/>
                </a:solidFill>
              </a:defRPr>
            </a:lvl1pPr>
            <a:lvl2pPr marL="914400" lvl="1" indent="-304800" algn="r" rtl="0">
              <a:spcBef>
                <a:spcPts val="1600"/>
              </a:spcBef>
              <a:spcAft>
                <a:spcPts val="0"/>
              </a:spcAft>
              <a:buClr>
                <a:srgbClr val="FFFFFF"/>
              </a:buClr>
              <a:buSzPts val="1200"/>
              <a:buChar char="○"/>
              <a:defRPr sz="1200">
                <a:solidFill>
                  <a:srgbClr val="FFFFFF"/>
                </a:solidFill>
              </a:defRPr>
            </a:lvl2pPr>
            <a:lvl3pPr marL="1371600" lvl="2" indent="-304800" algn="r" rtl="0">
              <a:spcBef>
                <a:spcPts val="1600"/>
              </a:spcBef>
              <a:spcAft>
                <a:spcPts val="0"/>
              </a:spcAft>
              <a:buClr>
                <a:srgbClr val="FFFFFF"/>
              </a:buClr>
              <a:buSzPts val="1200"/>
              <a:buChar char="■"/>
              <a:defRPr sz="1200">
                <a:solidFill>
                  <a:srgbClr val="FFFFFF"/>
                </a:solidFill>
              </a:defRPr>
            </a:lvl3pPr>
            <a:lvl4pPr marL="1828800" lvl="3" indent="-304800" algn="r" rtl="0">
              <a:spcBef>
                <a:spcPts val="1600"/>
              </a:spcBef>
              <a:spcAft>
                <a:spcPts val="0"/>
              </a:spcAft>
              <a:buClr>
                <a:srgbClr val="FFFFFF"/>
              </a:buClr>
              <a:buSzPts val="1200"/>
              <a:buChar char="●"/>
              <a:defRPr sz="1200">
                <a:solidFill>
                  <a:srgbClr val="FFFFFF"/>
                </a:solidFill>
              </a:defRPr>
            </a:lvl4pPr>
            <a:lvl5pPr marL="2286000" lvl="4" indent="-304800" algn="r" rtl="0">
              <a:spcBef>
                <a:spcPts val="1600"/>
              </a:spcBef>
              <a:spcAft>
                <a:spcPts val="0"/>
              </a:spcAft>
              <a:buClr>
                <a:srgbClr val="FFFFFF"/>
              </a:buClr>
              <a:buSzPts val="1200"/>
              <a:buChar char="○"/>
              <a:defRPr sz="1200">
                <a:solidFill>
                  <a:srgbClr val="FFFFFF"/>
                </a:solidFill>
              </a:defRPr>
            </a:lvl5pPr>
            <a:lvl6pPr marL="2743200" lvl="5" indent="-304800" algn="r" rtl="0">
              <a:spcBef>
                <a:spcPts val="1600"/>
              </a:spcBef>
              <a:spcAft>
                <a:spcPts val="0"/>
              </a:spcAft>
              <a:buClr>
                <a:srgbClr val="FFFFFF"/>
              </a:buClr>
              <a:buSzPts val="1200"/>
              <a:buChar char="■"/>
              <a:defRPr sz="1200">
                <a:solidFill>
                  <a:srgbClr val="FFFFFF"/>
                </a:solidFill>
              </a:defRPr>
            </a:lvl6pPr>
            <a:lvl7pPr marL="3200400" lvl="6" indent="-304800" algn="r" rtl="0">
              <a:spcBef>
                <a:spcPts val="1600"/>
              </a:spcBef>
              <a:spcAft>
                <a:spcPts val="0"/>
              </a:spcAft>
              <a:buClr>
                <a:srgbClr val="FFFFFF"/>
              </a:buClr>
              <a:buSzPts val="1200"/>
              <a:buChar char="●"/>
              <a:defRPr sz="1200">
                <a:solidFill>
                  <a:srgbClr val="FFFFFF"/>
                </a:solidFill>
              </a:defRPr>
            </a:lvl7pPr>
            <a:lvl8pPr marL="3657600" lvl="7" indent="-304800" algn="r" rtl="0">
              <a:spcBef>
                <a:spcPts val="1600"/>
              </a:spcBef>
              <a:spcAft>
                <a:spcPts val="0"/>
              </a:spcAft>
              <a:buClr>
                <a:srgbClr val="FFFFFF"/>
              </a:buClr>
              <a:buSzPts val="1200"/>
              <a:buChar char="○"/>
              <a:defRPr sz="1200">
                <a:solidFill>
                  <a:srgbClr val="FFFFFF"/>
                </a:solidFill>
              </a:defRPr>
            </a:lvl8pPr>
            <a:lvl9pPr marL="4114800" lvl="8" indent="-304800" algn="r" rtl="0">
              <a:spcBef>
                <a:spcPts val="1600"/>
              </a:spcBef>
              <a:spcAft>
                <a:spcPts val="1600"/>
              </a:spcAft>
              <a:buClr>
                <a:srgbClr val="FFFFFF"/>
              </a:buClr>
              <a:buSzPts val="1200"/>
              <a:buChar char="■"/>
              <a:defRPr sz="1200">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8" name="Google Shape;118;p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9" name="Google Shape;119;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20" name="Google Shape;12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7"/>
        <p:cNvGrpSpPr/>
        <p:nvPr/>
      </p:nvGrpSpPr>
      <p:grpSpPr>
        <a:xfrm>
          <a:off x="0" y="0"/>
          <a:ext cx="0" cy="0"/>
          <a:chOff x="0" y="0"/>
          <a:chExt cx="0" cy="0"/>
        </a:xfrm>
      </p:grpSpPr>
      <p:sp>
        <p:nvSpPr>
          <p:cNvPr id="128" name="Google Shape;128;p1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129" name="Google Shape;12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0"/>
        <p:cNvGrpSpPr/>
        <p:nvPr/>
      </p:nvGrpSpPr>
      <p:grpSpPr>
        <a:xfrm>
          <a:off x="0" y="0"/>
          <a:ext cx="0" cy="0"/>
          <a:chOff x="0" y="0"/>
          <a:chExt cx="0" cy="0"/>
        </a:xfrm>
      </p:grpSpPr>
      <p:sp>
        <p:nvSpPr>
          <p:cNvPr id="131" name="Google Shape;131;p1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2" name="Google Shape;132;p1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33" name="Google Shape;13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Idea">
  <p:cSld name="BIG_NUMBER_1">
    <p:spTree>
      <p:nvGrpSpPr>
        <p:cNvPr id="1" name="Shape 134"/>
        <p:cNvGrpSpPr/>
        <p:nvPr/>
      </p:nvGrpSpPr>
      <p:grpSpPr>
        <a:xfrm>
          <a:off x="0" y="0"/>
          <a:ext cx="0" cy="0"/>
          <a:chOff x="0" y="0"/>
          <a:chExt cx="0" cy="0"/>
        </a:xfrm>
      </p:grpSpPr>
      <p:sp>
        <p:nvSpPr>
          <p:cNvPr id="135" name="Google Shape;135;p20"/>
          <p:cNvSpPr/>
          <p:nvPr/>
        </p:nvSpPr>
        <p:spPr>
          <a:xfrm>
            <a:off x="972000" y="0"/>
            <a:ext cx="7200000" cy="5143500"/>
          </a:xfrm>
          <a:custGeom>
            <a:avLst/>
            <a:gdLst/>
            <a:ahLst/>
            <a:cxnLst/>
            <a:rect l="l" t="t" r="r" b="b"/>
            <a:pathLst>
              <a:path w="7200000" h="5143500" extrusionOk="0">
                <a:moveTo>
                  <a:pt x="1083205" y="0"/>
                </a:moveTo>
                <a:lnTo>
                  <a:pt x="6116795" y="0"/>
                </a:lnTo>
                <a:lnTo>
                  <a:pt x="6145585" y="26166"/>
                </a:lnTo>
                <a:cubicBezTo>
                  <a:pt x="6797057" y="677638"/>
                  <a:pt x="7200000" y="1577638"/>
                  <a:pt x="7200000" y="2571750"/>
                </a:cubicBezTo>
                <a:cubicBezTo>
                  <a:pt x="7200000" y="3565863"/>
                  <a:pt x="6797057" y="4465863"/>
                  <a:pt x="6145585" y="5117335"/>
                </a:cubicBezTo>
                <a:lnTo>
                  <a:pt x="6116795" y="5143500"/>
                </a:lnTo>
                <a:lnTo>
                  <a:pt x="1083205" y="5143500"/>
                </a:lnTo>
                <a:lnTo>
                  <a:pt x="1054416" y="5117335"/>
                </a:lnTo>
                <a:cubicBezTo>
                  <a:pt x="402944" y="4465863"/>
                  <a:pt x="0" y="3565863"/>
                  <a:pt x="0" y="2571750"/>
                </a:cubicBezTo>
                <a:cubicBezTo>
                  <a:pt x="0" y="1577638"/>
                  <a:pt x="402944" y="677638"/>
                  <a:pt x="1054416" y="261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36" name="Google Shape;136;p20"/>
          <p:cNvSpPr txBox="1">
            <a:spLocks noGrp="1"/>
          </p:cNvSpPr>
          <p:nvPr>
            <p:ph type="body" idx="1"/>
          </p:nvPr>
        </p:nvSpPr>
        <p:spPr>
          <a:xfrm>
            <a:off x="1566175" y="3152225"/>
            <a:ext cx="6010200" cy="13008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FFFFFF"/>
              </a:buClr>
              <a:buSzPts val="1400"/>
              <a:buChar char="●"/>
              <a:defRPr>
                <a:solidFill>
                  <a:srgbClr val="FFFFFF"/>
                </a:solidFill>
              </a:defRPr>
            </a:lvl1pPr>
            <a:lvl2pPr marL="914400" lvl="1" indent="-317500" algn="ctr" rtl="0">
              <a:spcBef>
                <a:spcPts val="1600"/>
              </a:spcBef>
              <a:spcAft>
                <a:spcPts val="0"/>
              </a:spcAft>
              <a:buClr>
                <a:srgbClr val="FFFFFF"/>
              </a:buClr>
              <a:buSzPts val="1400"/>
              <a:buChar char="○"/>
              <a:defRPr>
                <a:solidFill>
                  <a:srgbClr val="FFFFFF"/>
                </a:solidFill>
              </a:defRPr>
            </a:lvl2pPr>
            <a:lvl3pPr marL="1371600" lvl="2" indent="-317500" algn="ctr" rtl="0">
              <a:spcBef>
                <a:spcPts val="1600"/>
              </a:spcBef>
              <a:spcAft>
                <a:spcPts val="0"/>
              </a:spcAft>
              <a:buClr>
                <a:srgbClr val="FFFFFF"/>
              </a:buClr>
              <a:buSzPts val="1400"/>
              <a:buChar char="■"/>
              <a:defRPr>
                <a:solidFill>
                  <a:srgbClr val="FFFFFF"/>
                </a:solidFill>
              </a:defRPr>
            </a:lvl3pPr>
            <a:lvl4pPr marL="1828800" lvl="3" indent="-317500" algn="ctr" rtl="0">
              <a:spcBef>
                <a:spcPts val="1600"/>
              </a:spcBef>
              <a:spcAft>
                <a:spcPts val="0"/>
              </a:spcAft>
              <a:buClr>
                <a:srgbClr val="FFFFFF"/>
              </a:buClr>
              <a:buSzPts val="1400"/>
              <a:buChar char="●"/>
              <a:defRPr>
                <a:solidFill>
                  <a:srgbClr val="FFFFFF"/>
                </a:solidFill>
              </a:defRPr>
            </a:lvl4pPr>
            <a:lvl5pPr marL="2286000" lvl="4" indent="-317500" algn="ctr" rtl="0">
              <a:spcBef>
                <a:spcPts val="1600"/>
              </a:spcBef>
              <a:spcAft>
                <a:spcPts val="0"/>
              </a:spcAft>
              <a:buClr>
                <a:srgbClr val="FFFFFF"/>
              </a:buClr>
              <a:buSzPts val="1400"/>
              <a:buChar char="○"/>
              <a:defRPr>
                <a:solidFill>
                  <a:srgbClr val="FFFFFF"/>
                </a:solidFill>
              </a:defRPr>
            </a:lvl5pPr>
            <a:lvl6pPr marL="2743200" lvl="5" indent="-317500" algn="ctr" rtl="0">
              <a:spcBef>
                <a:spcPts val="1600"/>
              </a:spcBef>
              <a:spcAft>
                <a:spcPts val="0"/>
              </a:spcAft>
              <a:buClr>
                <a:srgbClr val="FFFFFF"/>
              </a:buClr>
              <a:buSzPts val="1400"/>
              <a:buChar char="■"/>
              <a:defRPr>
                <a:solidFill>
                  <a:srgbClr val="FFFFFF"/>
                </a:solidFill>
              </a:defRPr>
            </a:lvl6pPr>
            <a:lvl7pPr marL="3200400" lvl="6" indent="-317500" algn="ctr" rtl="0">
              <a:spcBef>
                <a:spcPts val="1600"/>
              </a:spcBef>
              <a:spcAft>
                <a:spcPts val="0"/>
              </a:spcAft>
              <a:buClr>
                <a:srgbClr val="FFFFFF"/>
              </a:buClr>
              <a:buSzPts val="1400"/>
              <a:buChar char="●"/>
              <a:defRPr>
                <a:solidFill>
                  <a:srgbClr val="FFFFFF"/>
                </a:solidFill>
              </a:defRPr>
            </a:lvl7pPr>
            <a:lvl8pPr marL="3657600" lvl="7" indent="-317500" algn="ctr" rtl="0">
              <a:spcBef>
                <a:spcPts val="1600"/>
              </a:spcBef>
              <a:spcAft>
                <a:spcPts val="0"/>
              </a:spcAft>
              <a:buClr>
                <a:srgbClr val="FFFFFF"/>
              </a:buClr>
              <a:buSzPts val="1400"/>
              <a:buChar char="○"/>
              <a:defRPr>
                <a:solidFill>
                  <a:srgbClr val="FFFFFF"/>
                </a:solidFill>
              </a:defRPr>
            </a:lvl8pPr>
            <a:lvl9pPr marL="4114800" lvl="8" indent="-317500" algn="ctr" rtl="0">
              <a:spcBef>
                <a:spcPts val="1600"/>
              </a:spcBef>
              <a:spcAft>
                <a:spcPts val="1600"/>
              </a:spcAft>
              <a:buClr>
                <a:srgbClr val="FFFFFF"/>
              </a:buClr>
              <a:buSzPts val="1400"/>
              <a:buChar char="■"/>
              <a:defRPr>
                <a:solidFill>
                  <a:srgbClr val="FFFFFF"/>
                </a:solidFill>
              </a:defRPr>
            </a:lvl9pPr>
          </a:lstStyle>
          <a:p>
            <a:endParaRPr/>
          </a:p>
        </p:txBody>
      </p:sp>
      <p:sp>
        <p:nvSpPr>
          <p:cNvPr id="137" name="Google Shape;13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38" name="Google Shape;138;p20"/>
          <p:cNvSpPr txBox="1">
            <a:spLocks noGrp="1"/>
          </p:cNvSpPr>
          <p:nvPr>
            <p:ph type="title"/>
          </p:nvPr>
        </p:nvSpPr>
        <p:spPr>
          <a:xfrm>
            <a:off x="1566175" y="614025"/>
            <a:ext cx="6010200" cy="2412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9600">
                <a:solidFill>
                  <a:srgbClr val="FFFFFF"/>
                </a:solidFill>
              </a:defRPr>
            </a:lvl1pPr>
            <a:lvl2pPr lvl="1" algn="ctr">
              <a:spcBef>
                <a:spcPts val="0"/>
              </a:spcBef>
              <a:spcAft>
                <a:spcPts val="0"/>
              </a:spcAft>
              <a:buNone/>
              <a:defRPr sz="9600">
                <a:solidFill>
                  <a:srgbClr val="FFFFFF"/>
                </a:solidFill>
              </a:defRPr>
            </a:lvl2pPr>
            <a:lvl3pPr lvl="2" algn="ctr">
              <a:spcBef>
                <a:spcPts val="0"/>
              </a:spcBef>
              <a:spcAft>
                <a:spcPts val="0"/>
              </a:spcAft>
              <a:buNone/>
              <a:defRPr sz="9600">
                <a:solidFill>
                  <a:srgbClr val="FFFFFF"/>
                </a:solidFill>
              </a:defRPr>
            </a:lvl3pPr>
            <a:lvl4pPr lvl="3" algn="ctr">
              <a:spcBef>
                <a:spcPts val="0"/>
              </a:spcBef>
              <a:spcAft>
                <a:spcPts val="0"/>
              </a:spcAft>
              <a:buNone/>
              <a:defRPr sz="9600">
                <a:solidFill>
                  <a:srgbClr val="FFFFFF"/>
                </a:solidFill>
              </a:defRPr>
            </a:lvl4pPr>
            <a:lvl5pPr lvl="4" algn="ctr">
              <a:spcBef>
                <a:spcPts val="0"/>
              </a:spcBef>
              <a:spcAft>
                <a:spcPts val="0"/>
              </a:spcAft>
              <a:buNone/>
              <a:defRPr sz="9600">
                <a:solidFill>
                  <a:srgbClr val="FFFFFF"/>
                </a:solidFill>
              </a:defRPr>
            </a:lvl5pPr>
            <a:lvl6pPr lvl="5" algn="ctr">
              <a:spcBef>
                <a:spcPts val="0"/>
              </a:spcBef>
              <a:spcAft>
                <a:spcPts val="0"/>
              </a:spcAft>
              <a:buNone/>
              <a:defRPr sz="9600">
                <a:solidFill>
                  <a:srgbClr val="FFFFFF"/>
                </a:solidFill>
              </a:defRPr>
            </a:lvl6pPr>
            <a:lvl7pPr lvl="6" algn="ctr">
              <a:spcBef>
                <a:spcPts val="0"/>
              </a:spcBef>
              <a:spcAft>
                <a:spcPts val="0"/>
              </a:spcAft>
              <a:buNone/>
              <a:defRPr sz="9600">
                <a:solidFill>
                  <a:srgbClr val="FFFFFF"/>
                </a:solidFill>
              </a:defRPr>
            </a:lvl7pPr>
            <a:lvl8pPr lvl="7" algn="ctr">
              <a:spcBef>
                <a:spcPts val="0"/>
              </a:spcBef>
              <a:spcAft>
                <a:spcPts val="0"/>
              </a:spcAft>
              <a:buNone/>
              <a:defRPr sz="9600">
                <a:solidFill>
                  <a:srgbClr val="FFFFFF"/>
                </a:solidFill>
              </a:defRPr>
            </a:lvl8pPr>
            <a:lvl9pPr lvl="8" algn="ctr">
              <a:spcBef>
                <a:spcPts val="0"/>
              </a:spcBef>
              <a:spcAft>
                <a:spcPts val="0"/>
              </a:spcAft>
              <a:buNone/>
              <a:defRPr sz="9600">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Condensed"/>
              <a:buNone/>
              <a:defRPr sz="3000">
                <a:solidFill>
                  <a:schemeClr val="dk1"/>
                </a:solidFill>
                <a:latin typeface="Roboto Condensed"/>
                <a:ea typeface="Roboto Condensed"/>
                <a:cs typeface="Roboto Condensed"/>
                <a:sym typeface="Roboto Condensed"/>
              </a:defRPr>
            </a:lvl1pPr>
            <a:lvl2pPr lvl="1">
              <a:spcBef>
                <a:spcPts val="0"/>
              </a:spcBef>
              <a:spcAft>
                <a:spcPts val="0"/>
              </a:spcAft>
              <a:buClr>
                <a:schemeClr val="dk1"/>
              </a:buClr>
              <a:buSzPts val="3000"/>
              <a:buFont typeface="Roboto Condensed"/>
              <a:buNone/>
              <a:defRPr sz="3000">
                <a:solidFill>
                  <a:schemeClr val="dk1"/>
                </a:solidFill>
                <a:latin typeface="Roboto Condensed"/>
                <a:ea typeface="Roboto Condensed"/>
                <a:cs typeface="Roboto Condensed"/>
                <a:sym typeface="Roboto Condensed"/>
              </a:defRPr>
            </a:lvl2pPr>
            <a:lvl3pPr lvl="2">
              <a:spcBef>
                <a:spcPts val="0"/>
              </a:spcBef>
              <a:spcAft>
                <a:spcPts val="0"/>
              </a:spcAft>
              <a:buClr>
                <a:schemeClr val="dk1"/>
              </a:buClr>
              <a:buSzPts val="3000"/>
              <a:buFont typeface="Roboto Condensed"/>
              <a:buNone/>
              <a:defRPr sz="3000">
                <a:solidFill>
                  <a:schemeClr val="dk1"/>
                </a:solidFill>
                <a:latin typeface="Roboto Condensed"/>
                <a:ea typeface="Roboto Condensed"/>
                <a:cs typeface="Roboto Condensed"/>
                <a:sym typeface="Roboto Condensed"/>
              </a:defRPr>
            </a:lvl3pPr>
            <a:lvl4pPr lvl="3">
              <a:spcBef>
                <a:spcPts val="0"/>
              </a:spcBef>
              <a:spcAft>
                <a:spcPts val="0"/>
              </a:spcAft>
              <a:buClr>
                <a:schemeClr val="dk1"/>
              </a:buClr>
              <a:buSzPts val="3000"/>
              <a:buFont typeface="Roboto Condensed"/>
              <a:buNone/>
              <a:defRPr sz="3000">
                <a:solidFill>
                  <a:schemeClr val="dk1"/>
                </a:solidFill>
                <a:latin typeface="Roboto Condensed"/>
                <a:ea typeface="Roboto Condensed"/>
                <a:cs typeface="Roboto Condensed"/>
                <a:sym typeface="Roboto Condensed"/>
              </a:defRPr>
            </a:lvl4pPr>
            <a:lvl5pPr lvl="4">
              <a:spcBef>
                <a:spcPts val="0"/>
              </a:spcBef>
              <a:spcAft>
                <a:spcPts val="0"/>
              </a:spcAft>
              <a:buClr>
                <a:schemeClr val="dk1"/>
              </a:buClr>
              <a:buSzPts val="3000"/>
              <a:buFont typeface="Roboto Condensed"/>
              <a:buNone/>
              <a:defRPr sz="3000">
                <a:solidFill>
                  <a:schemeClr val="dk1"/>
                </a:solidFill>
                <a:latin typeface="Roboto Condensed"/>
                <a:ea typeface="Roboto Condensed"/>
                <a:cs typeface="Roboto Condensed"/>
                <a:sym typeface="Roboto Condensed"/>
              </a:defRPr>
            </a:lvl5pPr>
            <a:lvl6pPr lvl="5">
              <a:spcBef>
                <a:spcPts val="0"/>
              </a:spcBef>
              <a:spcAft>
                <a:spcPts val="0"/>
              </a:spcAft>
              <a:buClr>
                <a:schemeClr val="dk1"/>
              </a:buClr>
              <a:buSzPts val="3000"/>
              <a:buFont typeface="Roboto Condensed"/>
              <a:buNone/>
              <a:defRPr sz="3000">
                <a:solidFill>
                  <a:schemeClr val="dk1"/>
                </a:solidFill>
                <a:latin typeface="Roboto Condensed"/>
                <a:ea typeface="Roboto Condensed"/>
                <a:cs typeface="Roboto Condensed"/>
                <a:sym typeface="Roboto Condensed"/>
              </a:defRPr>
            </a:lvl6pPr>
            <a:lvl7pPr lvl="6">
              <a:spcBef>
                <a:spcPts val="0"/>
              </a:spcBef>
              <a:spcAft>
                <a:spcPts val="0"/>
              </a:spcAft>
              <a:buClr>
                <a:schemeClr val="dk1"/>
              </a:buClr>
              <a:buSzPts val="3000"/>
              <a:buFont typeface="Roboto Condensed"/>
              <a:buNone/>
              <a:defRPr sz="3000">
                <a:solidFill>
                  <a:schemeClr val="dk1"/>
                </a:solidFill>
                <a:latin typeface="Roboto Condensed"/>
                <a:ea typeface="Roboto Condensed"/>
                <a:cs typeface="Roboto Condensed"/>
                <a:sym typeface="Roboto Condensed"/>
              </a:defRPr>
            </a:lvl7pPr>
            <a:lvl8pPr lvl="7">
              <a:spcBef>
                <a:spcPts val="0"/>
              </a:spcBef>
              <a:spcAft>
                <a:spcPts val="0"/>
              </a:spcAft>
              <a:buClr>
                <a:schemeClr val="dk1"/>
              </a:buClr>
              <a:buSzPts val="3000"/>
              <a:buFont typeface="Roboto Condensed"/>
              <a:buNone/>
              <a:defRPr sz="3000">
                <a:solidFill>
                  <a:schemeClr val="dk1"/>
                </a:solidFill>
                <a:latin typeface="Roboto Condensed"/>
                <a:ea typeface="Roboto Condensed"/>
                <a:cs typeface="Roboto Condensed"/>
                <a:sym typeface="Roboto Condensed"/>
              </a:defRPr>
            </a:lvl8pPr>
            <a:lvl9pPr lvl="8">
              <a:spcBef>
                <a:spcPts val="0"/>
              </a:spcBef>
              <a:spcAft>
                <a:spcPts val="0"/>
              </a:spcAft>
              <a:buClr>
                <a:schemeClr val="dk1"/>
              </a:buClr>
              <a:buSzPts val="3000"/>
              <a:buFont typeface="Roboto Condensed"/>
              <a:buNone/>
              <a:defRPr sz="3000">
                <a:solidFill>
                  <a:schemeClr val="dk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15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15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15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15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15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15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15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15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1"/>
          <p:cNvSpPr txBox="1"/>
          <p:nvPr/>
        </p:nvSpPr>
        <p:spPr>
          <a:xfrm rot="5400000">
            <a:off x="-679350" y="48273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62" r:id="rId6"/>
    <p:sldLayoutId id="2147483664" r:id="rId7"/>
    <p:sldLayoutId id="2147483665" r:id="rId8"/>
    <p:sldLayoutId id="214748366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hyperlink" Target="https://www.tntech.edu/library/testing/index.php" TargetMode="External"/><Relationship Id="rId7"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Cp1kYhARCc" TargetMode="External"/><Relationship Id="rId7" Type="http://schemas.openxmlformats.org/officeDocument/2006/relationships/image" Target="../media/image13.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6.png"/><Relationship Id="rId4" Type="http://schemas.openxmlformats.org/officeDocument/2006/relationships/hyperlink" Target="http://rubistar.4teachers.org/index.php"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cBo8LdoWeL4" TargetMode="External"/><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youtube.com/watch?v=lCp1kYhARCc" TargetMode="External"/><Relationship Id="rId5" Type="http://schemas.openxmlformats.org/officeDocument/2006/relationships/hyperlink" Target="https://www.youtube.com/watch?v=nsy7XBV_BZ8" TargetMode="External"/><Relationship Id="rId4" Type="http://schemas.openxmlformats.org/officeDocument/2006/relationships/hyperlink" Target="https://www.youtube.com/watch?v=6SzPCrEbh-w" TargetMode="External"/><Relationship Id="rId9"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www.coursemapguide.com/alignment" TargetMode="External"/><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youtube.com/watch?v=pa2NaVsodR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https://www.tntech.edu/citl/instructional-design/modalities.php"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hyperlink" Target="https://teaching.temple.edu/edvice-exchange/2016/03/6-tips-creating-engaging-video-lectures-students-will-actually-watch" TargetMode="External"/><Relationship Id="rId7" Type="http://schemas.openxmlformats.org/officeDocument/2006/relationships/image" Target="../media/image9.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35.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9.sv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1.sv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3" Type="http://schemas.openxmlformats.org/officeDocument/2006/relationships/hyperlink" Target="https://www.amazon.com/Uncommon-Sense-Teaching-Practical-Insights/dp/0593329732/ref=asc_df_0593329732/?tag=hyprod-20&amp;linkCode=df0&amp;hvadid=475772153738&amp;hvpos=&amp;hvnetw=g&amp;hvrand=1743898108129711442&amp;hvpone=&amp;hvptwo=&amp;hvqmt=&amp;hvdev=c&amp;hvdvcmdl=&amp;hvlocint=&amp;hvlocphy=9013670&amp;hvtargid=pla-1014046544559&amp;psc=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online.osu.edu/resources/learn/whats-difference-between-asynchronous-and-synchronous-learni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1.sv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s://creativecommons.org/licenses/by-nc-sa/3.0/" TargetMode="External"/><Relationship Id="rId4" Type="http://schemas.openxmlformats.org/officeDocument/2006/relationships/hyperlink" Target="https://campuspress.uwl.ac.uk/teaching/2015/12/11/9-poll-everywher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oursemapguide.com/"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forms.office.com/r/3sjnu4VZGH" TargetMode="External"/><Relationship Id="rId5" Type="http://schemas.openxmlformats.org/officeDocument/2006/relationships/hyperlink" Target="https://olc-wordpress-assets.s3.amazonaws.com/uploads/2019/11/OSCQR_Course_Design_Review-3.1.pdf" TargetMode="External"/><Relationship Id="rId4" Type="http://schemas.openxmlformats.org/officeDocument/2006/relationships/hyperlink" Target="https://www.tntech.edu/citl/instructional-design/modalitie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hyperlink" Target="https://bestinshow.wisconsin.edu/wp-content/uploads/2014/08/Student-To-StudentComm.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hyperlink" Target="https://www.memphis.edu/fcbe/students/netiquette.php" TargetMode="External"/><Relationship Id="rId5" Type="http://schemas.openxmlformats.org/officeDocument/2006/relationships/image" Target="../media/image16.png"/><Relationship Id="rId10" Type="http://schemas.openxmlformats.org/officeDocument/2006/relationships/hyperlink" Target="https://clear.unt.edu/online-communication-tips" TargetMode="External"/><Relationship Id="rId4" Type="http://schemas.openxmlformats.org/officeDocument/2006/relationships/image" Target="../media/image15.sv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hyperlink" Target="https://www.tntech.edu/ilearn/pdf/ilearn-notifications.pdf" TargetMode="External"/><Relationship Id="rId7" Type="http://schemas.openxmlformats.org/officeDocument/2006/relationships/hyperlink" Target="https://www.sfactl.com/brightspace-student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Google Shape;417;p28"/>
          <p:cNvSpPr txBox="1">
            <a:spLocks noGrp="1"/>
          </p:cNvSpPr>
          <p:nvPr>
            <p:ph type="ctrTitle"/>
          </p:nvPr>
        </p:nvSpPr>
        <p:spPr>
          <a:xfrm>
            <a:off x="1419126" y="1537350"/>
            <a:ext cx="39600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t>ASYNCHRONOUS</a:t>
            </a:r>
            <a:br>
              <a:rPr lang="en-US" sz="3600"/>
            </a:br>
            <a:r>
              <a:rPr lang="en-US" sz="3600"/>
              <a:t>BEST PRACTICES</a:t>
            </a:r>
            <a:endParaRPr sz="3600" b="1"/>
          </a:p>
        </p:txBody>
      </p:sp>
      <p:sp>
        <p:nvSpPr>
          <p:cNvPr id="418" name="Google Shape;418;p28"/>
          <p:cNvSpPr/>
          <p:nvPr/>
        </p:nvSpPr>
        <p:spPr>
          <a:xfrm>
            <a:off x="1687625" y="1659750"/>
            <a:ext cx="249600" cy="18108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flipH="1">
            <a:off x="4879200" y="1659750"/>
            <a:ext cx="249600" cy="18108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txBox="1"/>
          <p:nvPr/>
        </p:nvSpPr>
        <p:spPr>
          <a:xfrm>
            <a:off x="1937225" y="3599250"/>
            <a:ext cx="2941800" cy="23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FFFFFF"/>
                </a:solidFill>
                <a:latin typeface="Didact Gothic"/>
                <a:ea typeface="Didact Gothic"/>
                <a:cs typeface="Didact Gothic"/>
                <a:sym typeface="Didact Gothic"/>
              </a:rPr>
              <a:t>Taylor Chesson</a:t>
            </a:r>
          </a:p>
          <a:p>
            <a:pPr marL="0" lvl="0" indent="0" algn="ctr" rtl="0">
              <a:spcBef>
                <a:spcPts val="0"/>
              </a:spcBef>
              <a:spcAft>
                <a:spcPts val="0"/>
              </a:spcAft>
              <a:buNone/>
            </a:pPr>
            <a:r>
              <a:rPr lang="en-GB" sz="1200">
                <a:solidFill>
                  <a:srgbClr val="FFFFFF"/>
                </a:solidFill>
                <a:latin typeface="Didact Gothic"/>
                <a:ea typeface="Didact Gothic"/>
                <a:cs typeface="Didact Gothic"/>
                <a:sym typeface="Didact Gothic"/>
              </a:rPr>
              <a:t>Instructional Designer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230302"/>
            <a:ext cx="346581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STAY</a:t>
            </a:r>
            <a:r>
              <a:rPr lang="en-GB"/>
              <a:t> in Communication</a:t>
            </a:r>
            <a:endParaRPr b="1"/>
          </a:p>
        </p:txBody>
      </p:sp>
      <p:sp>
        <p:nvSpPr>
          <p:cNvPr id="446" name="Google Shape;446;p32"/>
          <p:cNvSpPr txBox="1">
            <a:spLocks noGrp="1"/>
          </p:cNvSpPr>
          <p:nvPr>
            <p:ph type="body" idx="1"/>
          </p:nvPr>
        </p:nvSpPr>
        <p:spPr>
          <a:xfrm>
            <a:off x="463375" y="2571750"/>
            <a:ext cx="5098200" cy="2047200"/>
          </a:xfrm>
          <a:prstGeom prst="rect">
            <a:avLst/>
          </a:prstGeom>
        </p:spPr>
        <p:txBody>
          <a:bodyPr spcFirstLastPara="1" wrap="square" lIns="91425" tIns="91425" rIns="91425" bIns="91425" anchor="ctr" anchorCtr="0">
            <a:noAutofit/>
          </a:bodyPr>
          <a:lstStyle/>
          <a:p>
            <a:pPr marL="0" indent="0">
              <a:lnSpc>
                <a:spcPct val="90000"/>
              </a:lnSpc>
              <a:buNone/>
            </a:pPr>
            <a:endParaRPr lang="en-US" sz="2000"/>
          </a:p>
          <a:p>
            <a:pPr marL="0" indent="0">
              <a:lnSpc>
                <a:spcPct val="90000"/>
              </a:lnSpc>
              <a:buNone/>
            </a:pPr>
            <a:r>
              <a:rPr lang="en-US" sz="2000"/>
              <a:t>Regarding Access to</a:t>
            </a:r>
          </a:p>
          <a:p>
            <a:pPr marL="342900" indent="-342900">
              <a:lnSpc>
                <a:spcPct val="90000"/>
              </a:lnSpc>
            </a:pPr>
            <a:r>
              <a:rPr lang="en-US" sz="2000">
                <a:solidFill>
                  <a:schemeClr val="bg1"/>
                </a:solidFill>
              </a:rPr>
              <a:t>Materials</a:t>
            </a:r>
          </a:p>
          <a:p>
            <a:pPr marL="342900" indent="-342900">
              <a:lnSpc>
                <a:spcPct val="90000"/>
              </a:lnSpc>
            </a:pPr>
            <a:r>
              <a:rPr lang="en-US" sz="2000">
                <a:solidFill>
                  <a:schemeClr val="bg1"/>
                </a:solidFill>
              </a:rPr>
              <a:t>Technology</a:t>
            </a:r>
          </a:p>
          <a:p>
            <a:pPr marL="342900" indent="-342900">
              <a:lnSpc>
                <a:spcPct val="90000"/>
              </a:lnSpc>
            </a:pPr>
            <a:r>
              <a:rPr lang="en-US" sz="2000">
                <a:solidFill>
                  <a:schemeClr val="bg1"/>
                </a:solidFill>
              </a:rPr>
              <a:t>Course Progress</a:t>
            </a:r>
          </a:p>
          <a:p>
            <a:pPr marL="342900" indent="-342900">
              <a:lnSpc>
                <a:spcPct val="90000"/>
              </a:lnSpc>
              <a:buFontTx/>
              <a:buChar char="-"/>
            </a:pPr>
            <a:endParaRPr lang="en-US" sz="2000">
              <a:solidFill>
                <a:schemeClr val="bg1"/>
              </a:solidFill>
            </a:endParaRPr>
          </a:p>
        </p:txBody>
      </p:sp>
      <p:grpSp>
        <p:nvGrpSpPr>
          <p:cNvPr id="447" name="Google Shape;447;p32"/>
          <p:cNvGrpSpPr/>
          <p:nvPr/>
        </p:nvGrpSpPr>
        <p:grpSpPr>
          <a:xfrm>
            <a:off x="463375" y="1109925"/>
            <a:ext cx="3668613"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raphic 2" descr="Boardroom outline">
            <a:extLst>
              <a:ext uri="{FF2B5EF4-FFF2-40B4-BE49-F238E27FC236}">
                <a16:creationId xmlns:a16="http://schemas.microsoft.com/office/drawing/2014/main" id="{B2E90689-C643-45C9-AAC6-1CB7F33F2C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5040" y="2515666"/>
            <a:ext cx="2564960" cy="2564960"/>
          </a:xfrm>
          <a:prstGeom prst="rect">
            <a:avLst/>
          </a:prstGeom>
        </p:spPr>
      </p:pic>
      <p:sp>
        <p:nvSpPr>
          <p:cNvPr id="11" name="Google Shape;446;p32">
            <a:extLst>
              <a:ext uri="{FF2B5EF4-FFF2-40B4-BE49-F238E27FC236}">
                <a16:creationId xmlns:a16="http://schemas.microsoft.com/office/drawing/2014/main" id="{06794433-40B8-482B-98F3-2EB4DA07380D}"/>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3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COMMUNICATION</a:t>
            </a:r>
          </a:p>
        </p:txBody>
      </p:sp>
      <p:pic>
        <p:nvPicPr>
          <p:cNvPr id="12" name="Graphic 11" descr="Chat with solid fill">
            <a:extLst>
              <a:ext uri="{FF2B5EF4-FFF2-40B4-BE49-F238E27FC236}">
                <a16:creationId xmlns:a16="http://schemas.microsoft.com/office/drawing/2014/main" id="{F89D5751-CD99-492C-8CC6-52362577F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9779" y="254829"/>
            <a:ext cx="880217" cy="880217"/>
          </a:xfrm>
          <a:prstGeom prst="rect">
            <a:avLst/>
          </a:prstGeom>
        </p:spPr>
      </p:pic>
      <p:sp>
        <p:nvSpPr>
          <p:cNvPr id="2" name="Slide Number Placeholder 1">
            <a:extLst>
              <a:ext uri="{FF2B5EF4-FFF2-40B4-BE49-F238E27FC236}">
                <a16:creationId xmlns:a16="http://schemas.microsoft.com/office/drawing/2014/main" id="{6D5E9DAD-BB80-486A-B5E1-E844F9CA48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spTree>
    <p:extLst>
      <p:ext uri="{BB962C8B-B14F-4D97-AF65-F5344CB8AC3E}">
        <p14:creationId xmlns:p14="http://schemas.microsoft.com/office/powerpoint/2010/main" val="108662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1"/>
          <p:cNvSpPr txBox="1">
            <a:spLocks noGrp="1"/>
          </p:cNvSpPr>
          <p:nvPr>
            <p:ph type="title"/>
          </p:nvPr>
        </p:nvSpPr>
        <p:spPr>
          <a:xfrm>
            <a:off x="1027200" y="2150850"/>
            <a:ext cx="7068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300"/>
              <a:t>ASSESSMENTS &amp; GRADING</a:t>
            </a:r>
            <a:endParaRPr sz="5300"/>
          </a:p>
        </p:txBody>
      </p:sp>
      <p:pic>
        <p:nvPicPr>
          <p:cNvPr id="3" name="Graphic 2" descr="Checklist with solid fill">
            <a:extLst>
              <a:ext uri="{FF2B5EF4-FFF2-40B4-BE49-F238E27FC236}">
                <a16:creationId xmlns:a16="http://schemas.microsoft.com/office/drawing/2014/main" id="{C42B1804-D210-4998-880D-C7C90B79CD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5610" y="3380967"/>
            <a:ext cx="1672779" cy="1672779"/>
          </a:xfrm>
          <a:prstGeom prst="rect">
            <a:avLst/>
          </a:prstGeom>
        </p:spPr>
      </p:pic>
      <p:sp>
        <p:nvSpPr>
          <p:cNvPr id="2" name="Slide Number Placeholder 1">
            <a:extLst>
              <a:ext uri="{FF2B5EF4-FFF2-40B4-BE49-F238E27FC236}">
                <a16:creationId xmlns:a16="http://schemas.microsoft.com/office/drawing/2014/main" id="{9DD20307-951F-42B5-8C3E-20B6639F79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Tree>
    <p:extLst>
      <p:ext uri="{BB962C8B-B14F-4D97-AF65-F5344CB8AC3E}">
        <p14:creationId xmlns:p14="http://schemas.microsoft.com/office/powerpoint/2010/main" val="116711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230302"/>
            <a:ext cx="346581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Academic </a:t>
            </a:r>
            <a:br>
              <a:rPr lang="en-GB"/>
            </a:br>
            <a:r>
              <a:rPr lang="en-GB" b="1"/>
              <a:t>INTEGRITY</a:t>
            </a:r>
            <a:endParaRPr/>
          </a:p>
        </p:txBody>
      </p:sp>
      <p:grpSp>
        <p:nvGrpSpPr>
          <p:cNvPr id="447" name="Google Shape;447;p32"/>
          <p:cNvGrpSpPr/>
          <p:nvPr/>
        </p:nvGrpSpPr>
        <p:grpSpPr>
          <a:xfrm>
            <a:off x="463375" y="1109925"/>
            <a:ext cx="2330225"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446;p32">
            <a:extLst>
              <a:ext uri="{FF2B5EF4-FFF2-40B4-BE49-F238E27FC236}">
                <a16:creationId xmlns:a16="http://schemas.microsoft.com/office/drawing/2014/main" id="{BB38E8BE-CE12-456D-A6CF-8E676C5B6C15}"/>
              </a:ext>
            </a:extLst>
          </p:cNvPr>
          <p:cNvSpPr txBox="1">
            <a:spLocks/>
          </p:cNvSpPr>
          <p:nvPr/>
        </p:nvSpPr>
        <p:spPr>
          <a:xfrm>
            <a:off x="352500" y="2626304"/>
            <a:ext cx="5098200" cy="2275757"/>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342900" indent="-342900">
              <a:lnSpc>
                <a:spcPct val="90000"/>
              </a:lnSpc>
            </a:pPr>
            <a:r>
              <a:rPr lang="en-US" sz="2000">
                <a:solidFill>
                  <a:schemeClr val="bg1"/>
                </a:solidFill>
              </a:rPr>
              <a:t>Effective Course Design</a:t>
            </a:r>
          </a:p>
          <a:p>
            <a:pPr marL="342900" indent="-342900">
              <a:lnSpc>
                <a:spcPct val="90000"/>
              </a:lnSpc>
            </a:pPr>
            <a:r>
              <a:rPr lang="en-US" sz="2000">
                <a:solidFill>
                  <a:schemeClr val="bg1"/>
                </a:solidFill>
              </a:rPr>
              <a:t>Course Content </a:t>
            </a:r>
          </a:p>
          <a:p>
            <a:pPr marL="342900" indent="-342900">
              <a:lnSpc>
                <a:spcPct val="90000"/>
              </a:lnSpc>
            </a:pPr>
            <a:r>
              <a:rPr lang="en-US" sz="2000">
                <a:solidFill>
                  <a:schemeClr val="bg1"/>
                </a:solidFill>
              </a:rPr>
              <a:t>Alternative Assessments</a:t>
            </a:r>
          </a:p>
          <a:p>
            <a:pPr marL="342900" indent="-342900">
              <a:lnSpc>
                <a:spcPct val="90000"/>
              </a:lnSpc>
            </a:pPr>
            <a:endParaRPr lang="en-US" sz="2000">
              <a:solidFill>
                <a:schemeClr val="bg1"/>
              </a:solidFill>
            </a:endParaRPr>
          </a:p>
          <a:p>
            <a:pPr marL="0" indent="0">
              <a:lnSpc>
                <a:spcPct val="90000"/>
              </a:lnSpc>
              <a:buNone/>
            </a:pPr>
            <a:r>
              <a:rPr lang="en-US" sz="2000">
                <a:solidFill>
                  <a:schemeClr val="bg1"/>
                </a:solidFill>
              </a:rPr>
              <a:t>Resources:</a:t>
            </a:r>
          </a:p>
          <a:p>
            <a:pPr marL="342900" indent="-342900">
              <a:lnSpc>
                <a:spcPct val="90000"/>
              </a:lnSpc>
            </a:pPr>
            <a:r>
              <a:rPr lang="en-US" sz="2000" err="1">
                <a:solidFill>
                  <a:schemeClr val="bg1"/>
                </a:solidFill>
              </a:rPr>
              <a:t>Respondus</a:t>
            </a:r>
            <a:r>
              <a:rPr lang="en-US" sz="2000">
                <a:solidFill>
                  <a:schemeClr val="bg1"/>
                </a:solidFill>
              </a:rPr>
              <a:t> Suite</a:t>
            </a:r>
          </a:p>
          <a:p>
            <a:pPr marL="342900" indent="-342900">
              <a:lnSpc>
                <a:spcPct val="90000"/>
              </a:lnSpc>
            </a:pPr>
            <a:r>
              <a:rPr lang="en-US" sz="2000">
                <a:solidFill>
                  <a:schemeClr val="bg1"/>
                </a:solidFill>
                <a:hlinkClick r:id="rId3"/>
              </a:rPr>
              <a:t>TLC Testing </a:t>
            </a:r>
            <a:r>
              <a:rPr lang="en-US" sz="2000">
                <a:solidFill>
                  <a:schemeClr val="bg1"/>
                </a:solidFill>
              </a:rPr>
              <a:t>(LIBR 176)</a:t>
            </a:r>
          </a:p>
          <a:p>
            <a:pPr marL="342900" indent="-342900">
              <a:lnSpc>
                <a:spcPct val="90000"/>
              </a:lnSpc>
            </a:pPr>
            <a:r>
              <a:rPr lang="en-US" sz="2000">
                <a:solidFill>
                  <a:schemeClr val="bg1"/>
                </a:solidFill>
              </a:rPr>
              <a:t>Turnitin</a:t>
            </a:r>
          </a:p>
          <a:p>
            <a:pPr marL="0" indent="0">
              <a:lnSpc>
                <a:spcPct val="90000"/>
              </a:lnSpc>
              <a:buNone/>
            </a:pPr>
            <a:endParaRPr lang="en-US" sz="2000">
              <a:solidFill>
                <a:schemeClr val="bg1"/>
              </a:solidFill>
            </a:endParaRPr>
          </a:p>
        </p:txBody>
      </p:sp>
      <p:pic>
        <p:nvPicPr>
          <p:cNvPr id="6" name="Graphic 5" descr="Search Inventory with solid fill">
            <a:extLst>
              <a:ext uri="{FF2B5EF4-FFF2-40B4-BE49-F238E27FC236}">
                <a16:creationId xmlns:a16="http://schemas.microsoft.com/office/drawing/2014/main" id="{088E16D4-2D16-496C-9548-156933827F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8317" y="2396396"/>
            <a:ext cx="2498738" cy="2498738"/>
          </a:xfrm>
          <a:prstGeom prst="rect">
            <a:avLst/>
          </a:prstGeom>
        </p:spPr>
      </p:pic>
      <p:sp>
        <p:nvSpPr>
          <p:cNvPr id="2" name="Slide Number Placeholder 1">
            <a:extLst>
              <a:ext uri="{FF2B5EF4-FFF2-40B4-BE49-F238E27FC236}">
                <a16:creationId xmlns:a16="http://schemas.microsoft.com/office/drawing/2014/main" id="{E04C42CD-7200-44C8-BD46-36CCB4806D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sp>
        <p:nvSpPr>
          <p:cNvPr id="11" name="Google Shape;446;p32">
            <a:extLst>
              <a:ext uri="{FF2B5EF4-FFF2-40B4-BE49-F238E27FC236}">
                <a16:creationId xmlns:a16="http://schemas.microsoft.com/office/drawing/2014/main" id="{6E4E7132-5485-4BB4-AA8F-9BFC85EEA0F5}"/>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ASSESSMENTS &amp; GRADING</a:t>
            </a:r>
          </a:p>
        </p:txBody>
      </p:sp>
      <p:pic>
        <p:nvPicPr>
          <p:cNvPr id="12" name="Graphic 11" descr="Checklist with solid fill">
            <a:extLst>
              <a:ext uri="{FF2B5EF4-FFF2-40B4-BE49-F238E27FC236}">
                <a16:creationId xmlns:a16="http://schemas.microsoft.com/office/drawing/2014/main" id="{859ED192-46A1-462D-8103-BF24FD6357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6359" y="507864"/>
            <a:ext cx="628459" cy="628459"/>
          </a:xfrm>
          <a:prstGeom prst="rect">
            <a:avLst/>
          </a:prstGeom>
        </p:spPr>
      </p:pic>
    </p:spTree>
    <p:extLst>
      <p:ext uri="{BB962C8B-B14F-4D97-AF65-F5344CB8AC3E}">
        <p14:creationId xmlns:p14="http://schemas.microsoft.com/office/powerpoint/2010/main" val="239727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230302"/>
            <a:ext cx="346581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ASSESSMENTS</a:t>
            </a:r>
            <a:r>
              <a:rPr lang="en-GB"/>
              <a:t> &amp; </a:t>
            </a:r>
            <a:r>
              <a:rPr lang="en-GB" b="1"/>
              <a:t>GRADING</a:t>
            </a:r>
            <a:endParaRPr b="1"/>
          </a:p>
        </p:txBody>
      </p:sp>
      <p:sp>
        <p:nvSpPr>
          <p:cNvPr id="446" name="Google Shape;446;p32"/>
          <p:cNvSpPr txBox="1">
            <a:spLocks noGrp="1"/>
          </p:cNvSpPr>
          <p:nvPr>
            <p:ph type="body" idx="1"/>
          </p:nvPr>
        </p:nvSpPr>
        <p:spPr>
          <a:xfrm>
            <a:off x="463375" y="3009225"/>
            <a:ext cx="5332408" cy="2047200"/>
          </a:xfrm>
          <a:prstGeom prst="rect">
            <a:avLst/>
          </a:prstGeom>
        </p:spPr>
        <p:txBody>
          <a:bodyPr spcFirstLastPara="1" wrap="square" lIns="91425" tIns="91425" rIns="91425" bIns="91425" numCol="2" anchor="ctr" anchorCtr="0">
            <a:noAutofit/>
          </a:bodyPr>
          <a:lstStyle/>
          <a:p>
            <a:pPr marL="342900" indent="-342900">
              <a:lnSpc>
                <a:spcPct val="90000"/>
              </a:lnSpc>
            </a:pPr>
            <a:r>
              <a:rPr lang="en-US" sz="1800">
                <a:solidFill>
                  <a:schemeClr val="bg1"/>
                </a:solidFill>
              </a:rPr>
              <a:t>Online Quizzes</a:t>
            </a:r>
          </a:p>
          <a:p>
            <a:pPr marL="342900" indent="-342900">
              <a:lnSpc>
                <a:spcPct val="90000"/>
              </a:lnSpc>
            </a:pPr>
            <a:r>
              <a:rPr lang="en-US" sz="1800">
                <a:solidFill>
                  <a:schemeClr val="bg1"/>
                </a:solidFill>
              </a:rPr>
              <a:t>Open-Ended/Essay</a:t>
            </a:r>
          </a:p>
          <a:p>
            <a:pPr marL="342900" indent="-342900">
              <a:lnSpc>
                <a:spcPct val="90000"/>
              </a:lnSpc>
            </a:pPr>
            <a:r>
              <a:rPr lang="en-US" sz="1800">
                <a:solidFill>
                  <a:schemeClr val="bg1"/>
                </a:solidFill>
              </a:rPr>
              <a:t>Drag-and-Drop</a:t>
            </a:r>
          </a:p>
          <a:p>
            <a:pPr marL="342900" indent="-342900">
              <a:lnSpc>
                <a:spcPct val="90000"/>
              </a:lnSpc>
            </a:pPr>
            <a:r>
              <a:rPr lang="en-US" sz="1800">
                <a:solidFill>
                  <a:schemeClr val="bg1"/>
                </a:solidFill>
              </a:rPr>
              <a:t>Online Interviews</a:t>
            </a:r>
          </a:p>
          <a:p>
            <a:pPr marL="342900" indent="-342900">
              <a:lnSpc>
                <a:spcPct val="90000"/>
              </a:lnSpc>
            </a:pPr>
            <a:r>
              <a:rPr lang="en-US" sz="1800">
                <a:solidFill>
                  <a:schemeClr val="bg1"/>
                </a:solidFill>
              </a:rPr>
              <a:t>Portfolios</a:t>
            </a:r>
          </a:p>
          <a:p>
            <a:pPr marL="342900" indent="-342900">
              <a:lnSpc>
                <a:spcPct val="90000"/>
              </a:lnSpc>
            </a:pPr>
            <a:endParaRPr lang="en-US" sz="1800">
              <a:solidFill>
                <a:schemeClr val="bg1"/>
              </a:solidFill>
            </a:endParaRPr>
          </a:p>
          <a:p>
            <a:pPr marL="342900" indent="-342900">
              <a:lnSpc>
                <a:spcPct val="90000"/>
              </a:lnSpc>
            </a:pPr>
            <a:endParaRPr lang="en-US" sz="1800">
              <a:solidFill>
                <a:schemeClr val="bg1"/>
              </a:solidFill>
            </a:endParaRPr>
          </a:p>
          <a:p>
            <a:pPr marL="342900" indent="-342900">
              <a:lnSpc>
                <a:spcPct val="90000"/>
              </a:lnSpc>
            </a:pPr>
            <a:r>
              <a:rPr lang="en-US" sz="1800">
                <a:solidFill>
                  <a:schemeClr val="bg1"/>
                </a:solidFill>
              </a:rPr>
              <a:t>Discussion Posts</a:t>
            </a:r>
          </a:p>
          <a:p>
            <a:pPr marL="342900" indent="-342900">
              <a:lnSpc>
                <a:spcPct val="90000"/>
              </a:lnSpc>
            </a:pPr>
            <a:r>
              <a:rPr lang="en-US" sz="1800">
                <a:solidFill>
                  <a:schemeClr val="bg1"/>
                </a:solidFill>
              </a:rPr>
              <a:t>Game-Type Activities</a:t>
            </a:r>
          </a:p>
          <a:p>
            <a:pPr marL="342900" indent="-342900">
              <a:lnSpc>
                <a:spcPct val="90000"/>
              </a:lnSpc>
            </a:pPr>
            <a:r>
              <a:rPr lang="en-US" sz="1800">
                <a:solidFill>
                  <a:schemeClr val="bg1"/>
                </a:solidFill>
              </a:rPr>
              <a:t>Peer Evaluation</a:t>
            </a:r>
          </a:p>
          <a:p>
            <a:pPr marL="342900" indent="-342900">
              <a:lnSpc>
                <a:spcPct val="90000"/>
              </a:lnSpc>
            </a:pPr>
            <a:r>
              <a:rPr lang="en-US" sz="1800">
                <a:solidFill>
                  <a:schemeClr val="bg1"/>
                </a:solidFill>
              </a:rPr>
              <a:t>Online Polling</a:t>
            </a:r>
          </a:p>
          <a:p>
            <a:pPr marL="342900" indent="-342900">
              <a:lnSpc>
                <a:spcPct val="90000"/>
              </a:lnSpc>
            </a:pPr>
            <a:r>
              <a:rPr lang="en-US" sz="1800">
                <a:solidFill>
                  <a:schemeClr val="bg1"/>
                </a:solidFill>
              </a:rPr>
              <a:t>Dialog Simulations</a:t>
            </a:r>
          </a:p>
        </p:txBody>
      </p:sp>
      <p:grpSp>
        <p:nvGrpSpPr>
          <p:cNvPr id="447" name="Google Shape;447;p32"/>
          <p:cNvGrpSpPr/>
          <p:nvPr/>
        </p:nvGrpSpPr>
        <p:grpSpPr>
          <a:xfrm>
            <a:off x="463375" y="1109925"/>
            <a:ext cx="3668613"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446;p32">
            <a:extLst>
              <a:ext uri="{FF2B5EF4-FFF2-40B4-BE49-F238E27FC236}">
                <a16:creationId xmlns:a16="http://schemas.microsoft.com/office/drawing/2014/main" id="{BB38E8BE-CE12-456D-A6CF-8E676C5B6C15}"/>
              </a:ext>
            </a:extLst>
          </p:cNvPr>
          <p:cNvSpPr txBox="1">
            <a:spLocks/>
          </p:cNvSpPr>
          <p:nvPr/>
        </p:nvSpPr>
        <p:spPr>
          <a:xfrm>
            <a:off x="352500" y="2619377"/>
            <a:ext cx="5098200" cy="498277"/>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nSpc>
                <a:spcPct val="90000"/>
              </a:lnSpc>
              <a:buNone/>
            </a:pPr>
            <a:r>
              <a:rPr lang="en-US" sz="2000">
                <a:solidFill>
                  <a:schemeClr val="bg1"/>
                </a:solidFill>
              </a:rPr>
              <a:t>Consider Alternative Solutions:</a:t>
            </a:r>
          </a:p>
        </p:txBody>
      </p:sp>
      <p:pic>
        <p:nvPicPr>
          <p:cNvPr id="3" name="Graphic 2" descr="Remote learning language with solid fill">
            <a:extLst>
              <a:ext uri="{FF2B5EF4-FFF2-40B4-BE49-F238E27FC236}">
                <a16:creationId xmlns:a16="http://schemas.microsoft.com/office/drawing/2014/main" id="{CCAAA585-21B0-46A5-B992-0A578DBE41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4399" y="2619377"/>
            <a:ext cx="2178301" cy="2178301"/>
          </a:xfrm>
          <a:prstGeom prst="rect">
            <a:avLst/>
          </a:prstGeom>
        </p:spPr>
      </p:pic>
      <p:sp>
        <p:nvSpPr>
          <p:cNvPr id="12" name="Google Shape;446;p32">
            <a:extLst>
              <a:ext uri="{FF2B5EF4-FFF2-40B4-BE49-F238E27FC236}">
                <a16:creationId xmlns:a16="http://schemas.microsoft.com/office/drawing/2014/main" id="{EFCC605A-37EA-4763-BE75-D52A901217ED}"/>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ASSESSMENTS &amp; GRADING</a:t>
            </a:r>
          </a:p>
        </p:txBody>
      </p:sp>
      <p:pic>
        <p:nvPicPr>
          <p:cNvPr id="13" name="Graphic 12" descr="Checklist with solid fill">
            <a:extLst>
              <a:ext uri="{FF2B5EF4-FFF2-40B4-BE49-F238E27FC236}">
                <a16:creationId xmlns:a16="http://schemas.microsoft.com/office/drawing/2014/main" id="{444AC5A7-B0C6-4D8E-AF07-BD15A5653B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6359" y="507864"/>
            <a:ext cx="628459" cy="628459"/>
          </a:xfrm>
          <a:prstGeom prst="rect">
            <a:avLst/>
          </a:prstGeom>
        </p:spPr>
      </p:pic>
      <p:sp>
        <p:nvSpPr>
          <p:cNvPr id="2" name="Slide Number Placeholder 1">
            <a:extLst>
              <a:ext uri="{FF2B5EF4-FFF2-40B4-BE49-F238E27FC236}">
                <a16:creationId xmlns:a16="http://schemas.microsoft.com/office/drawing/2014/main" id="{DE5922D0-CBEF-472B-B278-2A5E170997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13</a:t>
            </a:fld>
            <a:endParaRPr lang="en-GB"/>
          </a:p>
        </p:txBody>
      </p:sp>
    </p:spTree>
    <p:extLst>
      <p:ext uri="{BB962C8B-B14F-4D97-AF65-F5344CB8AC3E}">
        <p14:creationId xmlns:p14="http://schemas.microsoft.com/office/powerpoint/2010/main" val="124803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91452" y="1409325"/>
            <a:ext cx="301312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RUBRICS</a:t>
            </a:r>
            <a:endParaRPr b="1"/>
          </a:p>
        </p:txBody>
      </p:sp>
      <p:sp>
        <p:nvSpPr>
          <p:cNvPr id="446" name="Google Shape;446;p32"/>
          <p:cNvSpPr txBox="1">
            <a:spLocks noGrp="1"/>
          </p:cNvSpPr>
          <p:nvPr>
            <p:ph type="body" idx="1"/>
          </p:nvPr>
        </p:nvSpPr>
        <p:spPr>
          <a:xfrm>
            <a:off x="463375" y="2571750"/>
            <a:ext cx="5098200" cy="2047200"/>
          </a:xfrm>
          <a:prstGeom prst="rect">
            <a:avLst/>
          </a:prstGeom>
        </p:spPr>
        <p:txBody>
          <a:bodyPr spcFirstLastPara="1" wrap="square" lIns="91425" tIns="91425" rIns="91425" bIns="91425" anchor="ctr" anchorCtr="0">
            <a:noAutofit/>
          </a:bodyPr>
          <a:lstStyle/>
          <a:p>
            <a:pPr marL="0" indent="0">
              <a:lnSpc>
                <a:spcPct val="90000"/>
              </a:lnSpc>
              <a:buNone/>
            </a:pPr>
            <a:r>
              <a:rPr lang="en-US" sz="2000">
                <a:latin typeface="Didact Gothic"/>
                <a:ea typeface="Didact Gothic"/>
                <a:cs typeface="Didact Gothic"/>
                <a:sym typeface="Didact Gothic"/>
              </a:rPr>
              <a:t>Helpful for Providing</a:t>
            </a:r>
          </a:p>
          <a:p>
            <a:pPr marL="342900" indent="-342900">
              <a:lnSpc>
                <a:spcPct val="90000"/>
              </a:lnSpc>
            </a:pPr>
            <a:r>
              <a:rPr lang="en-US" sz="2000"/>
              <a:t>Clear Expectations</a:t>
            </a:r>
          </a:p>
          <a:p>
            <a:pPr marL="342900" indent="-342900">
              <a:lnSpc>
                <a:spcPct val="90000"/>
              </a:lnSpc>
            </a:pPr>
            <a:r>
              <a:rPr lang="en-US" sz="2000">
                <a:latin typeface="Didact Gothic"/>
                <a:ea typeface="Didact Gothic"/>
                <a:cs typeface="Didact Gothic"/>
                <a:sym typeface="Didact Gothic"/>
              </a:rPr>
              <a:t>Feedback</a:t>
            </a:r>
          </a:p>
          <a:p>
            <a:pPr marL="342900" indent="-342900">
              <a:lnSpc>
                <a:spcPct val="90000"/>
              </a:lnSpc>
            </a:pPr>
            <a:r>
              <a:rPr lang="en-US" sz="2000">
                <a:latin typeface="Didact Gothic"/>
                <a:ea typeface="Didact Gothic"/>
                <a:cs typeface="Didact Gothic"/>
                <a:sym typeface="Didact Gothic"/>
              </a:rPr>
              <a:t>Faster Grading</a:t>
            </a:r>
          </a:p>
          <a:p>
            <a:pPr marL="342900" indent="-342900">
              <a:lnSpc>
                <a:spcPct val="90000"/>
              </a:lnSpc>
            </a:pPr>
            <a:endParaRPr lang="en-US" sz="2000"/>
          </a:p>
          <a:p>
            <a:pPr marL="0" indent="0">
              <a:lnSpc>
                <a:spcPct val="90000"/>
              </a:lnSpc>
              <a:buNone/>
            </a:pPr>
            <a:r>
              <a:rPr lang="en-US" sz="2000">
                <a:latin typeface="Didact Gothic"/>
                <a:ea typeface="Didact Gothic"/>
                <a:cs typeface="Didact Gothic"/>
                <a:sym typeface="Didact Gothic"/>
              </a:rPr>
              <a:t>Tools</a:t>
            </a:r>
          </a:p>
          <a:p>
            <a:pPr marL="342900" indent="-342900">
              <a:lnSpc>
                <a:spcPct val="90000"/>
              </a:lnSpc>
            </a:pPr>
            <a:r>
              <a:rPr lang="en-US" sz="2000">
                <a:solidFill>
                  <a:schemeClr val="bg1"/>
                </a:solidFill>
                <a:hlinkClick r:id="rId3">
                  <a:extLst>
                    <a:ext uri="{A12FA001-AC4F-418D-AE19-62706E023703}">
                      <ahyp:hlinkClr xmlns:ahyp="http://schemas.microsoft.com/office/drawing/2018/hyperlinkcolor" val="tx"/>
                    </a:ext>
                  </a:extLst>
                </a:hlinkClick>
              </a:rPr>
              <a:t>Rubrics Tool in </a:t>
            </a:r>
            <a:r>
              <a:rPr lang="en-US" sz="2000" err="1">
                <a:solidFill>
                  <a:schemeClr val="bg1"/>
                </a:solidFill>
                <a:hlinkClick r:id="rId3">
                  <a:extLst>
                    <a:ext uri="{A12FA001-AC4F-418D-AE19-62706E023703}">
                      <ahyp:hlinkClr xmlns:ahyp="http://schemas.microsoft.com/office/drawing/2018/hyperlinkcolor" val="tx"/>
                    </a:ext>
                  </a:extLst>
                </a:hlinkClick>
              </a:rPr>
              <a:t>iLearn</a:t>
            </a:r>
            <a:endParaRPr lang="en-US" sz="2000">
              <a:solidFill>
                <a:schemeClr val="bg1"/>
              </a:solidFill>
            </a:endParaRPr>
          </a:p>
          <a:p>
            <a:pPr marL="342900" indent="-342900">
              <a:lnSpc>
                <a:spcPct val="90000"/>
              </a:lnSpc>
            </a:pPr>
            <a:r>
              <a:rPr lang="en-US" sz="2000" err="1">
                <a:solidFill>
                  <a:schemeClr val="bg1"/>
                </a:solid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Rubistar</a:t>
            </a:r>
            <a:endParaRPr sz="2000">
              <a:solidFill>
                <a:schemeClr val="bg1"/>
              </a:solidFill>
              <a:latin typeface="Didact Gothic"/>
              <a:ea typeface="Didact Gothic"/>
              <a:cs typeface="Didact Gothic"/>
              <a:sym typeface="Didact Gothic"/>
            </a:endParaRPr>
          </a:p>
        </p:txBody>
      </p:sp>
      <p:grpSp>
        <p:nvGrpSpPr>
          <p:cNvPr id="447" name="Google Shape;447;p32"/>
          <p:cNvGrpSpPr/>
          <p:nvPr/>
        </p:nvGrpSpPr>
        <p:grpSpPr>
          <a:xfrm>
            <a:off x="503411" y="1106888"/>
            <a:ext cx="1980589"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Rubrics | Rubric Definition and Types | Study.com">
            <a:extLst>
              <a:ext uri="{FF2B5EF4-FFF2-40B4-BE49-F238E27FC236}">
                <a16:creationId xmlns:a16="http://schemas.microsoft.com/office/drawing/2014/main" id="{C61A0C48-79B0-4120-9D63-A06119FEFD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70" t="2420" r="4920" b="2576"/>
          <a:stretch/>
        </p:blipFill>
        <p:spPr bwMode="auto">
          <a:xfrm>
            <a:off x="6588000" y="2714400"/>
            <a:ext cx="23184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446;p32">
            <a:extLst>
              <a:ext uri="{FF2B5EF4-FFF2-40B4-BE49-F238E27FC236}">
                <a16:creationId xmlns:a16="http://schemas.microsoft.com/office/drawing/2014/main" id="{52DD42F5-3E74-40AC-A0FB-3929336C7400}"/>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ASSESSMENTS &amp; GRADING</a:t>
            </a:r>
          </a:p>
        </p:txBody>
      </p:sp>
      <p:pic>
        <p:nvPicPr>
          <p:cNvPr id="12" name="Graphic 11" descr="Checklist with solid fill">
            <a:extLst>
              <a:ext uri="{FF2B5EF4-FFF2-40B4-BE49-F238E27FC236}">
                <a16:creationId xmlns:a16="http://schemas.microsoft.com/office/drawing/2014/main" id="{BFFCF236-5D24-481F-9831-E25FF85146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6359" y="507864"/>
            <a:ext cx="628459" cy="628459"/>
          </a:xfrm>
          <a:prstGeom prst="rect">
            <a:avLst/>
          </a:prstGeom>
        </p:spPr>
      </p:pic>
      <p:sp>
        <p:nvSpPr>
          <p:cNvPr id="2" name="Slide Number Placeholder 1">
            <a:extLst>
              <a:ext uri="{FF2B5EF4-FFF2-40B4-BE49-F238E27FC236}">
                <a16:creationId xmlns:a16="http://schemas.microsoft.com/office/drawing/2014/main" id="{75829965-D915-4A5C-AC26-9D4D329507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14</a:t>
            </a:fld>
            <a:endParaRPr lang="en-GB"/>
          </a:p>
        </p:txBody>
      </p:sp>
    </p:spTree>
    <p:extLst>
      <p:ext uri="{BB962C8B-B14F-4D97-AF65-F5344CB8AC3E}">
        <p14:creationId xmlns:p14="http://schemas.microsoft.com/office/powerpoint/2010/main" val="149611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Clear &amp; Consistent </a:t>
            </a:r>
            <a:r>
              <a:rPr lang="en-GB" b="1"/>
              <a:t>FEEDBACK</a:t>
            </a:r>
            <a:endParaRPr b="1"/>
          </a:p>
        </p:txBody>
      </p:sp>
      <p:sp>
        <p:nvSpPr>
          <p:cNvPr id="446" name="Google Shape;446;p32"/>
          <p:cNvSpPr txBox="1">
            <a:spLocks noGrp="1"/>
          </p:cNvSpPr>
          <p:nvPr>
            <p:ph type="body" idx="1"/>
          </p:nvPr>
        </p:nvSpPr>
        <p:spPr>
          <a:xfrm>
            <a:off x="463375" y="2571750"/>
            <a:ext cx="5098200" cy="2047200"/>
          </a:xfrm>
          <a:prstGeom prst="rect">
            <a:avLst/>
          </a:prstGeom>
        </p:spPr>
        <p:txBody>
          <a:bodyPr spcFirstLastPara="1" wrap="square" lIns="91425" tIns="91425" rIns="91425" bIns="91425" anchor="ctr" anchorCtr="0">
            <a:noAutofit/>
          </a:bodyPr>
          <a:lstStyle/>
          <a:p>
            <a:pPr marL="0" indent="0">
              <a:lnSpc>
                <a:spcPct val="90000"/>
              </a:lnSpc>
              <a:buNone/>
            </a:pPr>
            <a:endParaRPr lang="en-US" sz="2000"/>
          </a:p>
          <a:p>
            <a:pPr marL="0" indent="0">
              <a:lnSpc>
                <a:spcPct val="90000"/>
              </a:lnSpc>
              <a:buNone/>
            </a:pPr>
            <a:r>
              <a:rPr lang="en-US" sz="2000"/>
              <a:t>Tools:</a:t>
            </a:r>
          </a:p>
          <a:p>
            <a:pPr marL="342900" indent="-342900">
              <a:lnSpc>
                <a:spcPct val="90000"/>
              </a:lnSpc>
              <a:buFontTx/>
              <a:buChar char="-"/>
            </a:pPr>
            <a:r>
              <a:rPr lang="en-US" sz="2000">
                <a:solidFill>
                  <a:schemeClr val="bg1"/>
                </a:solidFill>
                <a:hlinkClick r:id="rId3">
                  <a:extLst>
                    <a:ext uri="{A12FA001-AC4F-418D-AE19-62706E023703}">
                      <ahyp:hlinkClr xmlns:ahyp="http://schemas.microsoft.com/office/drawing/2018/hyperlinkcolor" val="tx"/>
                    </a:ext>
                  </a:extLst>
                </a:hlinkClick>
              </a:rPr>
              <a:t>Turnitin</a:t>
            </a:r>
            <a:endParaRPr lang="en-US" sz="2000">
              <a:solidFill>
                <a:schemeClr val="bg1"/>
              </a:solidFill>
            </a:endParaRPr>
          </a:p>
          <a:p>
            <a:pPr marL="342900" indent="-342900">
              <a:lnSpc>
                <a:spcPct val="90000"/>
              </a:lnSpc>
              <a:buFontTx/>
              <a:buChar char="-"/>
            </a:pPr>
            <a:r>
              <a:rPr lang="en-US" sz="2000" err="1">
                <a:solidFill>
                  <a:schemeClr val="bg1"/>
                </a:solidFill>
                <a:hlinkClick r:id="rId4">
                  <a:extLst>
                    <a:ext uri="{A12FA001-AC4F-418D-AE19-62706E023703}">
                      <ahyp:hlinkClr xmlns:ahyp="http://schemas.microsoft.com/office/drawing/2018/hyperlinkcolor" val="tx"/>
                    </a:ext>
                  </a:extLst>
                </a:hlinkClick>
              </a:rPr>
              <a:t>VideoNote</a:t>
            </a:r>
            <a:endParaRPr lang="en-US" sz="2000">
              <a:solidFill>
                <a:schemeClr val="bg1"/>
              </a:solidFill>
            </a:endParaRPr>
          </a:p>
          <a:p>
            <a:pPr marL="342900" indent="-342900">
              <a:lnSpc>
                <a:spcPct val="90000"/>
              </a:lnSpc>
              <a:buFontTx/>
              <a:buChar char="-"/>
            </a:pPr>
            <a:r>
              <a:rPr lang="en-US" sz="2000">
                <a:solidFill>
                  <a:schemeClr val="bg1"/>
                </a:solidFill>
                <a:hlinkClick r:id="rId5">
                  <a:extLst>
                    <a:ext uri="{A12FA001-AC4F-418D-AE19-62706E023703}">
                      <ahyp:hlinkClr xmlns:ahyp="http://schemas.microsoft.com/office/drawing/2018/hyperlinkcolor" val="tx"/>
                    </a:ext>
                  </a:extLst>
                </a:hlinkClick>
              </a:rPr>
              <a:t>Grading and Feedback</a:t>
            </a:r>
            <a:endParaRPr lang="en-US" sz="2000">
              <a:solidFill>
                <a:schemeClr val="bg1"/>
              </a:solidFill>
            </a:endParaRPr>
          </a:p>
          <a:p>
            <a:pPr marL="342900" indent="-342900">
              <a:lnSpc>
                <a:spcPct val="90000"/>
              </a:lnSpc>
              <a:buFontTx/>
              <a:buChar char="-"/>
            </a:pPr>
            <a:r>
              <a:rPr lang="en-US" sz="2000" err="1">
                <a:solidFill>
                  <a:schemeClr val="bg1"/>
                </a:solidFill>
                <a:hlinkClick r:id="rId6">
                  <a:extLst>
                    <a:ext uri="{A12FA001-AC4F-418D-AE19-62706E023703}">
                      <ahyp:hlinkClr xmlns:ahyp="http://schemas.microsoft.com/office/drawing/2018/hyperlinkcolor" val="tx"/>
                    </a:ext>
                  </a:extLst>
                </a:hlinkClick>
              </a:rPr>
              <a:t>iLearn</a:t>
            </a:r>
            <a:r>
              <a:rPr lang="en-US" sz="2000">
                <a:solidFill>
                  <a:schemeClr val="bg1"/>
                </a:solidFill>
                <a:hlinkClick r:id="rId6">
                  <a:extLst>
                    <a:ext uri="{A12FA001-AC4F-418D-AE19-62706E023703}">
                      <ahyp:hlinkClr xmlns:ahyp="http://schemas.microsoft.com/office/drawing/2018/hyperlinkcolor" val="tx"/>
                    </a:ext>
                  </a:extLst>
                </a:hlinkClick>
              </a:rPr>
              <a:t> Rubrics</a:t>
            </a:r>
            <a:endParaRPr lang="en-US" sz="2000">
              <a:solidFill>
                <a:schemeClr val="bg1"/>
              </a:solidFill>
            </a:endParaRPr>
          </a:p>
        </p:txBody>
      </p:sp>
      <p:grpSp>
        <p:nvGrpSpPr>
          <p:cNvPr id="447" name="Google Shape;447;p32"/>
          <p:cNvGrpSpPr/>
          <p:nvPr/>
        </p:nvGrpSpPr>
        <p:grpSpPr>
          <a:xfrm>
            <a:off x="463375" y="1110675"/>
            <a:ext cx="3389207"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Hand placing stars">
            <a:extLst>
              <a:ext uri="{FF2B5EF4-FFF2-40B4-BE49-F238E27FC236}">
                <a16:creationId xmlns:a16="http://schemas.microsoft.com/office/drawing/2014/main" id="{E8348B64-535A-48B9-BB8B-7F951A40388B}"/>
              </a:ext>
            </a:extLst>
          </p:cNvPr>
          <p:cNvPicPr>
            <a:picLocks noChangeAspect="1"/>
          </p:cNvPicPr>
          <p:nvPr/>
        </p:nvPicPr>
        <p:blipFill rotWithShape="1">
          <a:blip r:embed="rId7"/>
          <a:srcRect l="23061" t="31428" r="6738" b="14838"/>
          <a:stretch/>
        </p:blipFill>
        <p:spPr>
          <a:xfrm>
            <a:off x="4676477" y="2279925"/>
            <a:ext cx="3919611" cy="20021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Slide Number Placeholder 1">
            <a:extLst>
              <a:ext uri="{FF2B5EF4-FFF2-40B4-BE49-F238E27FC236}">
                <a16:creationId xmlns:a16="http://schemas.microsoft.com/office/drawing/2014/main" id="{83039422-22FD-47BC-9D20-89F354F2C5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sp>
        <p:nvSpPr>
          <p:cNvPr id="17" name="Google Shape;446;p32">
            <a:extLst>
              <a:ext uri="{FF2B5EF4-FFF2-40B4-BE49-F238E27FC236}">
                <a16:creationId xmlns:a16="http://schemas.microsoft.com/office/drawing/2014/main" id="{F22CD9BC-62F6-4E19-B02F-DBA5B4FE7182}"/>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ASSESSMENTS &amp; GRADING</a:t>
            </a:r>
          </a:p>
        </p:txBody>
      </p:sp>
      <p:pic>
        <p:nvPicPr>
          <p:cNvPr id="18" name="Graphic 17" descr="Checklist with solid fill">
            <a:extLst>
              <a:ext uri="{FF2B5EF4-FFF2-40B4-BE49-F238E27FC236}">
                <a16:creationId xmlns:a16="http://schemas.microsoft.com/office/drawing/2014/main" id="{81F34F99-4355-44C1-9D95-2AC2B135D3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6359" y="507864"/>
            <a:ext cx="628459" cy="628459"/>
          </a:xfrm>
          <a:prstGeom prst="rect">
            <a:avLst/>
          </a:prstGeom>
        </p:spPr>
      </p:pic>
    </p:spTree>
    <p:extLst>
      <p:ext uri="{BB962C8B-B14F-4D97-AF65-F5344CB8AC3E}">
        <p14:creationId xmlns:p14="http://schemas.microsoft.com/office/powerpoint/2010/main" val="221878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1"/>
          <p:cNvSpPr txBox="1">
            <a:spLocks noGrp="1"/>
          </p:cNvSpPr>
          <p:nvPr>
            <p:ph type="title"/>
          </p:nvPr>
        </p:nvSpPr>
        <p:spPr>
          <a:xfrm>
            <a:off x="1027200" y="2150850"/>
            <a:ext cx="7068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300"/>
              <a:t>PRESENTING COURSE MATERIALS</a:t>
            </a:r>
            <a:endParaRPr sz="5300"/>
          </a:p>
        </p:txBody>
      </p:sp>
      <p:pic>
        <p:nvPicPr>
          <p:cNvPr id="4" name="Graphic 3" descr="Projector screen with solid fill">
            <a:extLst>
              <a:ext uri="{FF2B5EF4-FFF2-40B4-BE49-F238E27FC236}">
                <a16:creationId xmlns:a16="http://schemas.microsoft.com/office/drawing/2014/main" id="{7973009E-45A1-4AA4-BE6B-BB22497F05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1405" y="3462070"/>
            <a:ext cx="1481190" cy="1481190"/>
          </a:xfrm>
          <a:prstGeom prst="rect">
            <a:avLst/>
          </a:prstGeom>
        </p:spPr>
      </p:pic>
      <p:sp>
        <p:nvSpPr>
          <p:cNvPr id="2" name="Slide Number Placeholder 1">
            <a:extLst>
              <a:ext uri="{FF2B5EF4-FFF2-40B4-BE49-F238E27FC236}">
                <a16:creationId xmlns:a16="http://schemas.microsoft.com/office/drawing/2014/main" id="{81DD4B3B-1E9F-410A-857C-40AF1AEAC9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spTree>
    <p:extLst>
      <p:ext uri="{BB962C8B-B14F-4D97-AF65-F5344CB8AC3E}">
        <p14:creationId xmlns:p14="http://schemas.microsoft.com/office/powerpoint/2010/main" val="320701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51415" y="1192165"/>
            <a:ext cx="313565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Course Structure:</a:t>
            </a:r>
            <a:br>
              <a:rPr lang="en-GB"/>
            </a:br>
            <a:r>
              <a:rPr lang="en-GB" b="1"/>
              <a:t>GETTING STARTED</a:t>
            </a:r>
            <a:endParaRPr/>
          </a:p>
        </p:txBody>
      </p:sp>
      <p:sp>
        <p:nvSpPr>
          <p:cNvPr id="446" name="Google Shape;446;p32"/>
          <p:cNvSpPr txBox="1">
            <a:spLocks noGrp="1"/>
          </p:cNvSpPr>
          <p:nvPr>
            <p:ph type="body" idx="1"/>
          </p:nvPr>
        </p:nvSpPr>
        <p:spPr>
          <a:xfrm>
            <a:off x="463374" y="2571750"/>
            <a:ext cx="5614291" cy="2047200"/>
          </a:xfrm>
          <a:prstGeom prst="rect">
            <a:avLst/>
          </a:prstGeom>
        </p:spPr>
        <p:txBody>
          <a:bodyPr spcFirstLastPara="1" wrap="square" lIns="91425" tIns="91425" rIns="91425" bIns="91425" anchor="ctr" anchorCtr="0">
            <a:noAutofit/>
          </a:bodyPr>
          <a:lstStyle/>
          <a:p>
            <a:pPr marL="0" indent="0">
              <a:lnSpc>
                <a:spcPct val="90000"/>
              </a:lnSpc>
              <a:buNone/>
            </a:pPr>
            <a:r>
              <a:rPr lang="en-US" sz="2000"/>
              <a:t>Getting Started Content</a:t>
            </a:r>
          </a:p>
          <a:p>
            <a:pPr marL="342900" indent="-342900">
              <a:lnSpc>
                <a:spcPct val="90000"/>
              </a:lnSpc>
            </a:pPr>
            <a:r>
              <a:rPr lang="en-US" sz="2000"/>
              <a:t>Introduction Video</a:t>
            </a:r>
          </a:p>
          <a:p>
            <a:pPr marL="342900" indent="-342900">
              <a:lnSpc>
                <a:spcPct val="90000"/>
              </a:lnSpc>
            </a:pPr>
            <a:r>
              <a:rPr lang="en-US" sz="2000"/>
              <a:t>Syllabus Breakdown</a:t>
            </a:r>
          </a:p>
          <a:p>
            <a:pPr marL="342900" indent="-342900">
              <a:lnSpc>
                <a:spcPct val="90000"/>
              </a:lnSpc>
            </a:pPr>
            <a:r>
              <a:rPr lang="en-US" sz="2000"/>
              <a:t>Explanation of Course Structure</a:t>
            </a:r>
          </a:p>
          <a:p>
            <a:pPr marL="342900" indent="-342900">
              <a:lnSpc>
                <a:spcPct val="90000"/>
              </a:lnSpc>
            </a:pPr>
            <a:r>
              <a:rPr lang="en-US" sz="2000"/>
              <a:t>Tool Tutorials </a:t>
            </a:r>
          </a:p>
        </p:txBody>
      </p:sp>
      <p:grpSp>
        <p:nvGrpSpPr>
          <p:cNvPr id="447" name="Google Shape;447;p32"/>
          <p:cNvGrpSpPr/>
          <p:nvPr/>
        </p:nvGrpSpPr>
        <p:grpSpPr>
          <a:xfrm>
            <a:off x="463375" y="1110675"/>
            <a:ext cx="3389207"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446;p32">
            <a:extLst>
              <a:ext uri="{FF2B5EF4-FFF2-40B4-BE49-F238E27FC236}">
                <a16:creationId xmlns:a16="http://schemas.microsoft.com/office/drawing/2014/main" id="{87594638-6C87-42CA-A143-05E94B40C6EA}"/>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PRESENTING COURSE MATERIALS</a:t>
            </a:r>
          </a:p>
        </p:txBody>
      </p:sp>
      <p:pic>
        <p:nvPicPr>
          <p:cNvPr id="12" name="Graphic 11" descr="Projector screen with solid fill">
            <a:extLst>
              <a:ext uri="{FF2B5EF4-FFF2-40B4-BE49-F238E27FC236}">
                <a16:creationId xmlns:a16="http://schemas.microsoft.com/office/drawing/2014/main" id="{E6944514-11A0-4533-8DC3-857494E458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585" y="707883"/>
            <a:ext cx="552138" cy="552138"/>
          </a:xfrm>
          <a:prstGeom prst="rect">
            <a:avLst/>
          </a:prstGeom>
        </p:spPr>
      </p:pic>
      <p:pic>
        <p:nvPicPr>
          <p:cNvPr id="3" name="Graphic 2" descr="Comment Important with solid fill">
            <a:extLst>
              <a:ext uri="{FF2B5EF4-FFF2-40B4-BE49-F238E27FC236}">
                <a16:creationId xmlns:a16="http://schemas.microsoft.com/office/drawing/2014/main" id="{DBB074E0-034B-4BEC-A91C-B9717F3F91D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25482" y="2279925"/>
            <a:ext cx="2349374" cy="2349374"/>
          </a:xfrm>
          <a:prstGeom prst="rect">
            <a:avLst/>
          </a:prstGeom>
        </p:spPr>
      </p:pic>
      <p:sp>
        <p:nvSpPr>
          <p:cNvPr id="2" name="Slide Number Placeholder 1">
            <a:extLst>
              <a:ext uri="{FF2B5EF4-FFF2-40B4-BE49-F238E27FC236}">
                <a16:creationId xmlns:a16="http://schemas.microsoft.com/office/drawing/2014/main" id="{B4FD2720-00BC-4684-8AE2-B2E98F804D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Tree>
    <p:extLst>
      <p:ext uri="{BB962C8B-B14F-4D97-AF65-F5344CB8AC3E}">
        <p14:creationId xmlns:p14="http://schemas.microsoft.com/office/powerpoint/2010/main" val="200929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6" name="Google Shape;446;p32"/>
          <p:cNvSpPr txBox="1">
            <a:spLocks noGrp="1"/>
          </p:cNvSpPr>
          <p:nvPr>
            <p:ph type="body" idx="1"/>
          </p:nvPr>
        </p:nvSpPr>
        <p:spPr>
          <a:xfrm>
            <a:off x="463374" y="2571750"/>
            <a:ext cx="5614291" cy="2047200"/>
          </a:xfrm>
          <a:prstGeom prst="rect">
            <a:avLst/>
          </a:prstGeom>
        </p:spPr>
        <p:txBody>
          <a:bodyPr spcFirstLastPara="1" wrap="square" lIns="91425" tIns="91425" rIns="91425" bIns="91425" anchor="ctr" anchorCtr="0">
            <a:noAutofit/>
          </a:bodyPr>
          <a:lstStyle/>
          <a:p>
            <a:pPr marL="0" indent="0">
              <a:lnSpc>
                <a:spcPct val="90000"/>
              </a:lnSpc>
              <a:buNone/>
            </a:pPr>
            <a:r>
              <a:rPr lang="en-US" sz="2000"/>
              <a:t>Chunking Information (Modules)</a:t>
            </a:r>
          </a:p>
          <a:p>
            <a:pPr marL="342900" indent="-342900">
              <a:lnSpc>
                <a:spcPct val="90000"/>
              </a:lnSpc>
            </a:pPr>
            <a:r>
              <a:rPr lang="en-US" sz="2000">
                <a:hlinkClick r:id="rId3"/>
              </a:rPr>
              <a:t>Course Alignment</a:t>
            </a:r>
            <a:endParaRPr lang="en-US" sz="2000"/>
          </a:p>
          <a:p>
            <a:pPr marL="342900" indent="-342900">
              <a:lnSpc>
                <a:spcPct val="90000"/>
              </a:lnSpc>
            </a:pPr>
            <a:r>
              <a:rPr lang="en-US" sz="2000"/>
              <a:t>Week 1 vs. Unit 1 </a:t>
            </a:r>
          </a:p>
          <a:p>
            <a:pPr marL="342900" indent="-342900">
              <a:lnSpc>
                <a:spcPct val="90000"/>
              </a:lnSpc>
            </a:pPr>
            <a:r>
              <a:rPr lang="en-US" sz="2000"/>
              <a:t>Content Reinforcement</a:t>
            </a:r>
          </a:p>
          <a:p>
            <a:pPr marL="342900" indent="-342900">
              <a:lnSpc>
                <a:spcPct val="90000"/>
              </a:lnSpc>
            </a:pPr>
            <a:r>
              <a:rPr lang="en-US" sz="2000"/>
              <a:t>Videos</a:t>
            </a:r>
          </a:p>
          <a:p>
            <a:pPr marL="342900" indent="-342900">
              <a:lnSpc>
                <a:spcPct val="90000"/>
              </a:lnSpc>
            </a:pPr>
            <a:r>
              <a:rPr lang="en-US" sz="2000">
                <a:hlinkClick r:id="rId4"/>
              </a:rPr>
              <a:t>Release Conditions in </a:t>
            </a:r>
            <a:r>
              <a:rPr lang="en-US" sz="2000" err="1">
                <a:hlinkClick r:id="rId4"/>
              </a:rPr>
              <a:t>iLearn</a:t>
            </a:r>
            <a:endParaRPr lang="en-US" sz="2000"/>
          </a:p>
        </p:txBody>
      </p:sp>
      <p:grpSp>
        <p:nvGrpSpPr>
          <p:cNvPr id="447" name="Google Shape;447;p32"/>
          <p:cNvGrpSpPr/>
          <p:nvPr/>
        </p:nvGrpSpPr>
        <p:grpSpPr>
          <a:xfrm>
            <a:off x="463375" y="1110675"/>
            <a:ext cx="3389207"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446;p32">
            <a:extLst>
              <a:ext uri="{FF2B5EF4-FFF2-40B4-BE49-F238E27FC236}">
                <a16:creationId xmlns:a16="http://schemas.microsoft.com/office/drawing/2014/main" id="{87594638-6C87-42CA-A143-05E94B40C6EA}"/>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PRESENTING COURSE MATERIALS</a:t>
            </a:r>
          </a:p>
        </p:txBody>
      </p:sp>
      <p:pic>
        <p:nvPicPr>
          <p:cNvPr id="12" name="Graphic 11" descr="Projector screen with solid fill">
            <a:extLst>
              <a:ext uri="{FF2B5EF4-FFF2-40B4-BE49-F238E27FC236}">
                <a16:creationId xmlns:a16="http://schemas.microsoft.com/office/drawing/2014/main" id="{E6944514-11A0-4533-8DC3-857494E458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3585" y="707883"/>
            <a:ext cx="552138" cy="552138"/>
          </a:xfrm>
          <a:prstGeom prst="rect">
            <a:avLst/>
          </a:prstGeom>
        </p:spPr>
      </p:pic>
      <p:pic>
        <p:nvPicPr>
          <p:cNvPr id="3" name="Graphic 2" descr="Flowchart with solid fill">
            <a:extLst>
              <a:ext uri="{FF2B5EF4-FFF2-40B4-BE49-F238E27FC236}">
                <a16:creationId xmlns:a16="http://schemas.microsoft.com/office/drawing/2014/main" id="{DBB074E0-034B-4BEC-A91C-B9717F3F91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25482" y="2279925"/>
            <a:ext cx="2349374" cy="2349374"/>
          </a:xfrm>
          <a:prstGeom prst="rect">
            <a:avLst/>
          </a:prstGeom>
        </p:spPr>
      </p:pic>
      <p:sp>
        <p:nvSpPr>
          <p:cNvPr id="2" name="Slide Number Placeholder 1">
            <a:extLst>
              <a:ext uri="{FF2B5EF4-FFF2-40B4-BE49-F238E27FC236}">
                <a16:creationId xmlns:a16="http://schemas.microsoft.com/office/drawing/2014/main" id="{50867D6D-93CE-433F-949E-581364C022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18</a:t>
            </a:fld>
            <a:endParaRPr lang="en-GB"/>
          </a:p>
        </p:txBody>
      </p:sp>
      <p:sp>
        <p:nvSpPr>
          <p:cNvPr id="15" name="Google Shape;445;p32">
            <a:extLst>
              <a:ext uri="{FF2B5EF4-FFF2-40B4-BE49-F238E27FC236}">
                <a16:creationId xmlns:a16="http://schemas.microsoft.com/office/drawing/2014/main" id="{96D48C9D-3064-4F65-B305-70CB7542C0CD}"/>
              </a:ext>
            </a:extLst>
          </p:cNvPr>
          <p:cNvSpPr txBox="1">
            <a:spLocks/>
          </p:cNvSpPr>
          <p:nvPr/>
        </p:nvSpPr>
        <p:spPr>
          <a:xfrm>
            <a:off x="651415" y="1192165"/>
            <a:ext cx="313565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9pPr>
          </a:lstStyle>
          <a:p>
            <a:r>
              <a:rPr lang="en-GB"/>
              <a:t>Course Structure:</a:t>
            </a:r>
            <a:br>
              <a:rPr lang="en-GB"/>
            </a:br>
            <a:r>
              <a:rPr lang="en-GB" b="1"/>
              <a:t>CHUNKING</a:t>
            </a:r>
            <a:endParaRPr lang="en-GB"/>
          </a:p>
        </p:txBody>
      </p:sp>
    </p:spTree>
    <p:extLst>
      <p:ext uri="{BB962C8B-B14F-4D97-AF65-F5344CB8AC3E}">
        <p14:creationId xmlns:p14="http://schemas.microsoft.com/office/powerpoint/2010/main" val="964503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6" name="Google Shape;446;p32"/>
          <p:cNvSpPr txBox="1">
            <a:spLocks noGrp="1"/>
          </p:cNvSpPr>
          <p:nvPr>
            <p:ph type="body" idx="1"/>
          </p:nvPr>
        </p:nvSpPr>
        <p:spPr>
          <a:xfrm>
            <a:off x="463375" y="2703369"/>
            <a:ext cx="5614291" cy="2047200"/>
          </a:xfrm>
          <a:prstGeom prst="rect">
            <a:avLst/>
          </a:prstGeom>
        </p:spPr>
        <p:txBody>
          <a:bodyPr spcFirstLastPara="1" wrap="square" lIns="91425" tIns="91425" rIns="91425" bIns="91425" anchor="ctr" anchorCtr="0">
            <a:noAutofit/>
          </a:bodyPr>
          <a:lstStyle/>
          <a:p>
            <a:pPr marL="0" indent="0">
              <a:lnSpc>
                <a:spcPct val="90000"/>
              </a:lnSpc>
              <a:buNone/>
            </a:pPr>
            <a:r>
              <a:rPr lang="en-US" sz="2000"/>
              <a:t>Keeping Modules Consistent</a:t>
            </a:r>
          </a:p>
          <a:p>
            <a:pPr marL="342900" indent="-342900">
              <a:lnSpc>
                <a:spcPct val="90000"/>
              </a:lnSpc>
            </a:pPr>
            <a:r>
              <a:rPr lang="en-US" sz="2000"/>
              <a:t>Description and Unit Objectives</a:t>
            </a:r>
          </a:p>
          <a:p>
            <a:pPr marL="342900" indent="-342900">
              <a:lnSpc>
                <a:spcPct val="90000"/>
              </a:lnSpc>
            </a:pPr>
            <a:r>
              <a:rPr lang="en-US" sz="2000"/>
              <a:t>Templates</a:t>
            </a:r>
          </a:p>
          <a:p>
            <a:pPr marL="342900" indent="-342900">
              <a:lnSpc>
                <a:spcPct val="90000"/>
              </a:lnSpc>
            </a:pPr>
            <a:r>
              <a:rPr lang="en-US" sz="2000"/>
              <a:t>Sub-Modules: </a:t>
            </a:r>
          </a:p>
          <a:p>
            <a:pPr marL="800100" lvl="1" indent="-342900">
              <a:lnSpc>
                <a:spcPts val="1600"/>
              </a:lnSpc>
            </a:pPr>
            <a:r>
              <a:rPr lang="en-US" sz="2000"/>
              <a:t>Reading Materials</a:t>
            </a:r>
          </a:p>
          <a:p>
            <a:pPr marL="800100" lvl="1" indent="-342900">
              <a:lnSpc>
                <a:spcPts val="1600"/>
              </a:lnSpc>
            </a:pPr>
            <a:r>
              <a:rPr lang="en-US" sz="2000"/>
              <a:t>Videos</a:t>
            </a:r>
          </a:p>
          <a:p>
            <a:pPr marL="800100" lvl="1" indent="-342900">
              <a:lnSpc>
                <a:spcPts val="1600"/>
              </a:lnSpc>
            </a:pPr>
            <a:r>
              <a:rPr lang="en-US" sz="2000"/>
              <a:t>Assignments</a:t>
            </a:r>
          </a:p>
        </p:txBody>
      </p:sp>
      <p:grpSp>
        <p:nvGrpSpPr>
          <p:cNvPr id="447" name="Google Shape;447;p32"/>
          <p:cNvGrpSpPr/>
          <p:nvPr/>
        </p:nvGrpSpPr>
        <p:grpSpPr>
          <a:xfrm>
            <a:off x="463375" y="1110675"/>
            <a:ext cx="3389207"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446;p32">
            <a:extLst>
              <a:ext uri="{FF2B5EF4-FFF2-40B4-BE49-F238E27FC236}">
                <a16:creationId xmlns:a16="http://schemas.microsoft.com/office/drawing/2014/main" id="{87594638-6C87-42CA-A143-05E94B40C6EA}"/>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PRESENTING COURSE MATERIALS</a:t>
            </a:r>
          </a:p>
        </p:txBody>
      </p:sp>
      <p:pic>
        <p:nvPicPr>
          <p:cNvPr id="12" name="Graphic 11" descr="Projector screen with solid fill">
            <a:extLst>
              <a:ext uri="{FF2B5EF4-FFF2-40B4-BE49-F238E27FC236}">
                <a16:creationId xmlns:a16="http://schemas.microsoft.com/office/drawing/2014/main" id="{E6944514-11A0-4533-8DC3-857494E458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585" y="707883"/>
            <a:ext cx="552138" cy="552138"/>
          </a:xfrm>
          <a:prstGeom prst="rect">
            <a:avLst/>
          </a:prstGeom>
        </p:spPr>
      </p:pic>
      <p:pic>
        <p:nvPicPr>
          <p:cNvPr id="3" name="Graphic 2" descr="Flowchart with solid fill">
            <a:extLst>
              <a:ext uri="{FF2B5EF4-FFF2-40B4-BE49-F238E27FC236}">
                <a16:creationId xmlns:a16="http://schemas.microsoft.com/office/drawing/2014/main" id="{DBB074E0-034B-4BEC-A91C-B9717F3F91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5482" y="2279925"/>
            <a:ext cx="2349374" cy="2349374"/>
          </a:xfrm>
          <a:prstGeom prst="rect">
            <a:avLst/>
          </a:prstGeom>
        </p:spPr>
      </p:pic>
      <p:sp>
        <p:nvSpPr>
          <p:cNvPr id="2" name="Slide Number Placeholder 1">
            <a:extLst>
              <a:ext uri="{FF2B5EF4-FFF2-40B4-BE49-F238E27FC236}">
                <a16:creationId xmlns:a16="http://schemas.microsoft.com/office/drawing/2014/main" id="{20C15FA4-E6BB-4A31-949A-99CF9CED7E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19</a:t>
            </a:fld>
            <a:endParaRPr lang="en-GB"/>
          </a:p>
        </p:txBody>
      </p:sp>
      <p:sp>
        <p:nvSpPr>
          <p:cNvPr id="17" name="Google Shape;445;p32">
            <a:extLst>
              <a:ext uri="{FF2B5EF4-FFF2-40B4-BE49-F238E27FC236}">
                <a16:creationId xmlns:a16="http://schemas.microsoft.com/office/drawing/2014/main" id="{0FA7236A-B259-424F-8AC6-056E38C2F3FF}"/>
              </a:ext>
            </a:extLst>
          </p:cNvPr>
          <p:cNvSpPr txBox="1">
            <a:spLocks/>
          </p:cNvSpPr>
          <p:nvPr/>
        </p:nvSpPr>
        <p:spPr>
          <a:xfrm>
            <a:off x="651415" y="1192165"/>
            <a:ext cx="313565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3000"/>
              <a:buFont typeface="Roboto Condensed"/>
              <a:buNone/>
              <a:defRPr sz="3000" b="0" i="0" u="none" strike="noStrike" cap="none">
                <a:solidFill>
                  <a:srgbClr val="FFFFFF"/>
                </a:solidFill>
                <a:latin typeface="Roboto Condensed"/>
                <a:ea typeface="Roboto Condensed"/>
                <a:cs typeface="Roboto Condensed"/>
                <a:sym typeface="Roboto Condensed"/>
              </a:defRPr>
            </a:lvl9pPr>
          </a:lstStyle>
          <a:p>
            <a:r>
              <a:rPr lang="en-GB"/>
              <a:t>Course Structure:</a:t>
            </a:r>
            <a:br>
              <a:rPr lang="en-GB"/>
            </a:br>
            <a:r>
              <a:rPr lang="en-GB" b="1"/>
              <a:t>CONSISTENCY</a:t>
            </a:r>
            <a:endParaRPr lang="en-GB"/>
          </a:p>
        </p:txBody>
      </p:sp>
    </p:spTree>
    <p:extLst>
      <p:ext uri="{BB962C8B-B14F-4D97-AF65-F5344CB8AC3E}">
        <p14:creationId xmlns:p14="http://schemas.microsoft.com/office/powerpoint/2010/main" val="302871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56B17C-F4B3-4D28-B11E-9B749D839522}"/>
              </a:ext>
            </a:extLst>
          </p:cNvPr>
          <p:cNvSpPr>
            <a:spLocks noGrp="1"/>
          </p:cNvSpPr>
          <p:nvPr>
            <p:ph type="title"/>
          </p:nvPr>
        </p:nvSpPr>
        <p:spPr>
          <a:xfrm>
            <a:off x="620500" y="850350"/>
            <a:ext cx="4191000" cy="669168"/>
          </a:xfrm>
        </p:spPr>
        <p:txBody>
          <a:bodyPr/>
          <a:lstStyle/>
          <a:p>
            <a:r>
              <a:rPr lang="en-US" b="1"/>
              <a:t>TECH-DIRECT</a:t>
            </a:r>
            <a:r>
              <a:rPr lang="en-US"/>
              <a:t> (Online)</a:t>
            </a:r>
          </a:p>
        </p:txBody>
      </p:sp>
      <p:sp>
        <p:nvSpPr>
          <p:cNvPr id="4" name="Text Placeholder 3">
            <a:extLst>
              <a:ext uri="{FF2B5EF4-FFF2-40B4-BE49-F238E27FC236}">
                <a16:creationId xmlns:a16="http://schemas.microsoft.com/office/drawing/2014/main" id="{7CEA3E4B-2C3A-4E92-99FE-005B4A4DBAF2}"/>
              </a:ext>
            </a:extLst>
          </p:cNvPr>
          <p:cNvSpPr>
            <a:spLocks noGrp="1"/>
          </p:cNvSpPr>
          <p:nvPr>
            <p:ph type="body" idx="1"/>
          </p:nvPr>
        </p:nvSpPr>
        <p:spPr>
          <a:xfrm>
            <a:off x="753034" y="1573306"/>
            <a:ext cx="4782315" cy="3197818"/>
          </a:xfrm>
        </p:spPr>
        <p:txBody>
          <a:bodyPr/>
          <a:lstStyle/>
          <a:p>
            <a:pPr marL="139700" indent="0">
              <a:buNone/>
            </a:pPr>
            <a:r>
              <a:rPr lang="en-US"/>
              <a:t>80% or more course content is delivered online.</a:t>
            </a:r>
          </a:p>
          <a:p>
            <a:pPr lvl="1"/>
            <a:r>
              <a:rPr lang="en-US"/>
              <a:t>Some courses may require testing, labs, or some comparable course activity which will be completed on-campus. </a:t>
            </a:r>
          </a:p>
          <a:p>
            <a:pPr lvl="1"/>
            <a:r>
              <a:rPr lang="en-US"/>
              <a:t>All such activities are scheduled prior to the beginning of the semester so students can plan to be on campus or in synchronous virtual sessions during those designated times.</a:t>
            </a:r>
          </a:p>
        </p:txBody>
      </p:sp>
      <p:pic>
        <p:nvPicPr>
          <p:cNvPr id="5" name="Graphic 4" descr="Scales of justice with solid fill">
            <a:extLst>
              <a:ext uri="{FF2B5EF4-FFF2-40B4-BE49-F238E27FC236}">
                <a16:creationId xmlns:a16="http://schemas.microsoft.com/office/drawing/2014/main" id="{EF1CE917-1763-4397-B80F-1D2FD75A6B3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630251" y="2529622"/>
            <a:ext cx="2241503" cy="2241503"/>
          </a:xfrm>
          <a:prstGeom prst="rect">
            <a:avLst/>
          </a:prstGeom>
        </p:spPr>
      </p:pic>
      <p:pic>
        <p:nvPicPr>
          <p:cNvPr id="6" name="Picture 5" descr="Tennessee Tech Seal Logo (Black)">
            <a:extLst>
              <a:ext uri="{FF2B5EF4-FFF2-40B4-BE49-F238E27FC236}">
                <a16:creationId xmlns:a16="http://schemas.microsoft.com/office/drawing/2014/main" id="{4EE8A5ED-9214-4E60-A151-B59618F0C245}"/>
              </a:ext>
            </a:extLst>
          </p:cNvPr>
          <p:cNvPicPr>
            <a:picLocks noChangeAspect="1"/>
          </p:cNvPicPr>
          <p:nvPr/>
        </p:nvPicPr>
        <p:blipFill>
          <a:blip r:embed="rId4"/>
          <a:stretch>
            <a:fillRect/>
          </a:stretch>
        </p:blipFill>
        <p:spPr>
          <a:xfrm>
            <a:off x="6684841" y="2571750"/>
            <a:ext cx="2241504" cy="2241504"/>
          </a:xfrm>
          <a:prstGeom prst="rect">
            <a:avLst/>
          </a:prstGeom>
        </p:spPr>
      </p:pic>
      <p:sp>
        <p:nvSpPr>
          <p:cNvPr id="2" name="TextBox 1">
            <a:extLst>
              <a:ext uri="{FF2B5EF4-FFF2-40B4-BE49-F238E27FC236}">
                <a16:creationId xmlns:a16="http://schemas.microsoft.com/office/drawing/2014/main" id="{100753CE-706B-5385-0506-48188CF07CAA}"/>
              </a:ext>
            </a:extLst>
          </p:cNvPr>
          <p:cNvSpPr txBox="1"/>
          <p:nvPr/>
        </p:nvSpPr>
        <p:spPr>
          <a:xfrm>
            <a:off x="5932846" y="17834"/>
            <a:ext cx="3210612" cy="230832"/>
          </a:xfrm>
          <a:prstGeom prst="rect">
            <a:avLst/>
          </a:prstGeom>
          <a:noFill/>
        </p:spPr>
        <p:txBody>
          <a:bodyPr wrap="square" lIns="91440" tIns="45720" rIns="91440" bIns="45720" rtlCol="0" anchor="t">
            <a:spAutoFit/>
          </a:bodyPr>
          <a:lstStyle/>
          <a:p>
            <a:pPr algn="r"/>
            <a:r>
              <a:rPr lang="en-US" sz="900">
                <a:latin typeface="Didact Gothic"/>
                <a:hlinkClick r:id="rId5"/>
              </a:rPr>
              <a:t>Tech Direct</a:t>
            </a:r>
            <a:endParaRPr lang="en-US" sz="900">
              <a:latin typeface="Didact Gothic"/>
            </a:endParaRPr>
          </a:p>
        </p:txBody>
      </p:sp>
      <p:sp>
        <p:nvSpPr>
          <p:cNvPr id="7" name="Slide Number Placeholder 6">
            <a:extLst>
              <a:ext uri="{FF2B5EF4-FFF2-40B4-BE49-F238E27FC236}">
                <a16:creationId xmlns:a16="http://schemas.microsoft.com/office/drawing/2014/main" id="{7DAD7A38-3116-42B1-8EFC-E07E75851F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a:t>
            </a:fld>
            <a:endParaRPr lang="en-GB"/>
          </a:p>
        </p:txBody>
      </p:sp>
    </p:spTree>
    <p:extLst>
      <p:ext uri="{BB962C8B-B14F-4D97-AF65-F5344CB8AC3E}">
        <p14:creationId xmlns:p14="http://schemas.microsoft.com/office/powerpoint/2010/main" val="2477850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Lecture &amp; Class </a:t>
            </a:r>
            <a:r>
              <a:rPr lang="en-GB" b="1"/>
              <a:t>LIVE RECORDINGS</a:t>
            </a:r>
            <a:endParaRPr/>
          </a:p>
        </p:txBody>
      </p:sp>
      <p:sp>
        <p:nvSpPr>
          <p:cNvPr id="446" name="Google Shape;446;p32"/>
          <p:cNvSpPr txBox="1">
            <a:spLocks noGrp="1"/>
          </p:cNvSpPr>
          <p:nvPr>
            <p:ph type="body" idx="1"/>
          </p:nvPr>
        </p:nvSpPr>
        <p:spPr>
          <a:xfrm>
            <a:off x="463374" y="2571750"/>
            <a:ext cx="5614291" cy="2047200"/>
          </a:xfrm>
          <a:prstGeom prst="rect">
            <a:avLst/>
          </a:prstGeom>
        </p:spPr>
        <p:txBody>
          <a:bodyPr spcFirstLastPara="1" wrap="square" lIns="91425" tIns="91425" rIns="91425" bIns="91425" anchor="ctr" anchorCtr="0">
            <a:noAutofit/>
          </a:bodyPr>
          <a:lstStyle/>
          <a:p>
            <a:pPr marL="342900" indent="-342900">
              <a:lnSpc>
                <a:spcPct val="90000"/>
              </a:lnSpc>
            </a:pPr>
            <a:r>
              <a:rPr lang="en-US" sz="2000"/>
              <a:t>Let students know you’re recording.</a:t>
            </a:r>
          </a:p>
          <a:p>
            <a:pPr marL="342900" indent="-342900">
              <a:lnSpc>
                <a:spcPct val="90000"/>
              </a:lnSpc>
            </a:pPr>
            <a:r>
              <a:rPr lang="en-US" sz="2000"/>
              <a:t>Professional, non-distracting atmosphere</a:t>
            </a:r>
          </a:p>
          <a:p>
            <a:pPr marL="342900" indent="-342900">
              <a:lnSpc>
                <a:spcPct val="90000"/>
              </a:lnSpc>
            </a:pPr>
            <a:r>
              <a:rPr lang="en-US" sz="2000"/>
              <a:t>Check Background.</a:t>
            </a:r>
          </a:p>
          <a:p>
            <a:pPr marL="342900" indent="-342900">
              <a:lnSpc>
                <a:spcPct val="90000"/>
              </a:lnSpc>
            </a:pPr>
            <a:r>
              <a:rPr lang="en-US" sz="2000"/>
              <a:t>Speak Clearly.</a:t>
            </a:r>
          </a:p>
          <a:p>
            <a:pPr marL="342900" indent="-342900">
              <a:lnSpc>
                <a:spcPct val="90000"/>
              </a:lnSpc>
            </a:pPr>
            <a:r>
              <a:rPr lang="en-US" sz="2000"/>
              <a:t>Practice. Practice. Practice.</a:t>
            </a:r>
          </a:p>
          <a:p>
            <a:pPr marL="342900" indent="-342900">
              <a:lnSpc>
                <a:spcPct val="90000"/>
              </a:lnSpc>
            </a:pPr>
            <a:r>
              <a:rPr lang="en-US" sz="2000"/>
              <a:t>Have Materials Ready.</a:t>
            </a:r>
          </a:p>
        </p:txBody>
      </p:sp>
      <p:grpSp>
        <p:nvGrpSpPr>
          <p:cNvPr id="447" name="Google Shape;447;p32"/>
          <p:cNvGrpSpPr/>
          <p:nvPr/>
        </p:nvGrpSpPr>
        <p:grpSpPr>
          <a:xfrm>
            <a:off x="463375" y="1110675"/>
            <a:ext cx="3389207"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Graphic 3" descr="Online meeting outline">
            <a:extLst>
              <a:ext uri="{FF2B5EF4-FFF2-40B4-BE49-F238E27FC236}">
                <a16:creationId xmlns:a16="http://schemas.microsoft.com/office/drawing/2014/main" id="{028BF75C-D873-4223-8E2B-30BFF63238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41982" y="2623755"/>
            <a:ext cx="2280320" cy="2280320"/>
          </a:xfrm>
          <a:prstGeom prst="rect">
            <a:avLst/>
          </a:prstGeom>
        </p:spPr>
      </p:pic>
      <p:sp>
        <p:nvSpPr>
          <p:cNvPr id="11" name="Google Shape;446;p32">
            <a:extLst>
              <a:ext uri="{FF2B5EF4-FFF2-40B4-BE49-F238E27FC236}">
                <a16:creationId xmlns:a16="http://schemas.microsoft.com/office/drawing/2014/main" id="{87594638-6C87-42CA-A143-05E94B40C6EA}"/>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PRESENTING COURSE MATERIALS</a:t>
            </a:r>
          </a:p>
        </p:txBody>
      </p:sp>
      <p:pic>
        <p:nvPicPr>
          <p:cNvPr id="12" name="Graphic 11" descr="Projector screen with solid fill">
            <a:extLst>
              <a:ext uri="{FF2B5EF4-FFF2-40B4-BE49-F238E27FC236}">
                <a16:creationId xmlns:a16="http://schemas.microsoft.com/office/drawing/2014/main" id="{E6944514-11A0-4533-8DC3-857494E458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3585" y="707883"/>
            <a:ext cx="552138" cy="552138"/>
          </a:xfrm>
          <a:prstGeom prst="rect">
            <a:avLst/>
          </a:prstGeom>
        </p:spPr>
      </p:pic>
      <p:sp>
        <p:nvSpPr>
          <p:cNvPr id="2" name="Slide Number Placeholder 1">
            <a:extLst>
              <a:ext uri="{FF2B5EF4-FFF2-40B4-BE49-F238E27FC236}">
                <a16:creationId xmlns:a16="http://schemas.microsoft.com/office/drawing/2014/main" id="{CC512783-BD2A-441B-8E34-BC680EB237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20</a:t>
            </a:fld>
            <a:endParaRPr lang="en-GB"/>
          </a:p>
        </p:txBody>
      </p:sp>
    </p:spTree>
    <p:extLst>
      <p:ext uri="{BB962C8B-B14F-4D97-AF65-F5344CB8AC3E}">
        <p14:creationId xmlns:p14="http://schemas.microsoft.com/office/powerpoint/2010/main" val="3823496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Lecture &amp; Class </a:t>
            </a:r>
            <a:r>
              <a:rPr lang="en-GB" b="1"/>
              <a:t>PRE-RECORDINGS</a:t>
            </a:r>
            <a:endParaRPr/>
          </a:p>
        </p:txBody>
      </p:sp>
      <p:sp>
        <p:nvSpPr>
          <p:cNvPr id="446" name="Google Shape;446;p32"/>
          <p:cNvSpPr txBox="1">
            <a:spLocks noGrp="1"/>
          </p:cNvSpPr>
          <p:nvPr>
            <p:ph type="body" idx="1"/>
          </p:nvPr>
        </p:nvSpPr>
        <p:spPr>
          <a:xfrm>
            <a:off x="463374" y="2571750"/>
            <a:ext cx="5614291" cy="2047200"/>
          </a:xfrm>
          <a:prstGeom prst="rect">
            <a:avLst/>
          </a:prstGeom>
        </p:spPr>
        <p:txBody>
          <a:bodyPr spcFirstLastPara="1" wrap="square" lIns="91425" tIns="91425" rIns="91425" bIns="91425" anchor="ctr" anchorCtr="0">
            <a:noAutofit/>
          </a:bodyPr>
          <a:lstStyle/>
          <a:p>
            <a:pPr marL="342900" indent="-342900">
              <a:lnSpc>
                <a:spcPct val="90000"/>
              </a:lnSpc>
            </a:pPr>
            <a:r>
              <a:rPr lang="en-US" sz="2000"/>
              <a:t>Keep it Short (7-10 minutes)</a:t>
            </a:r>
          </a:p>
          <a:p>
            <a:pPr marL="342900" indent="-342900">
              <a:lnSpc>
                <a:spcPct val="90000"/>
              </a:lnSpc>
            </a:pPr>
            <a:r>
              <a:rPr lang="en-US" sz="2000"/>
              <a:t>Use Visuals, Images, and Animations</a:t>
            </a:r>
          </a:p>
          <a:p>
            <a:pPr marL="342900" indent="-342900">
              <a:lnSpc>
                <a:spcPct val="90000"/>
              </a:lnSpc>
            </a:pPr>
            <a:r>
              <a:rPr lang="en-US" sz="2000"/>
              <a:t>Create Guided or Embedded Questions</a:t>
            </a:r>
          </a:p>
          <a:p>
            <a:pPr marL="342900" indent="-342900">
              <a:lnSpc>
                <a:spcPct val="90000"/>
              </a:lnSpc>
            </a:pPr>
            <a:r>
              <a:rPr lang="en-US" sz="2000"/>
              <a:t>Use Pre-Existing Videos</a:t>
            </a:r>
          </a:p>
          <a:p>
            <a:pPr marL="342900" indent="-342900">
              <a:lnSpc>
                <a:spcPct val="90000"/>
              </a:lnSpc>
            </a:pPr>
            <a:r>
              <a:rPr lang="en-US" sz="2000"/>
              <a:t>Be Yourself</a:t>
            </a:r>
          </a:p>
        </p:txBody>
      </p:sp>
      <p:grpSp>
        <p:nvGrpSpPr>
          <p:cNvPr id="447" name="Google Shape;447;p32"/>
          <p:cNvGrpSpPr/>
          <p:nvPr/>
        </p:nvGrpSpPr>
        <p:grpSpPr>
          <a:xfrm>
            <a:off x="463375" y="1110675"/>
            <a:ext cx="3389207"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raphic 2" descr="Postit Notes 3 outline">
            <a:extLst>
              <a:ext uri="{FF2B5EF4-FFF2-40B4-BE49-F238E27FC236}">
                <a16:creationId xmlns:a16="http://schemas.microsoft.com/office/drawing/2014/main" id="{99A5299D-0751-45BA-B3BE-F6860CE77C55}"/>
              </a:ext>
            </a:extLst>
          </p:cNvPr>
          <p:cNvSpPr/>
          <p:nvPr/>
        </p:nvSpPr>
        <p:spPr>
          <a:xfrm>
            <a:off x="6657379" y="2567183"/>
            <a:ext cx="1983327" cy="2065451"/>
          </a:xfrm>
          <a:custGeom>
            <a:avLst/>
            <a:gdLst>
              <a:gd name="connsiteX0" fmla="*/ 1886643 w 1983327"/>
              <a:gd name="connsiteY0" fmla="*/ 710810 h 2065451"/>
              <a:gd name="connsiteX1" fmla="*/ 1882382 w 1983327"/>
              <a:gd name="connsiteY1" fmla="*/ 709054 h 2065451"/>
              <a:gd name="connsiteX2" fmla="*/ 1882382 w 1983327"/>
              <a:gd name="connsiteY2" fmla="*/ 709054 h 2065451"/>
              <a:gd name="connsiteX3" fmla="*/ 1874774 w 1983327"/>
              <a:gd name="connsiteY3" fmla="*/ 705893 h 2065451"/>
              <a:gd name="connsiteX4" fmla="*/ 1871262 w 1983327"/>
              <a:gd name="connsiteY4" fmla="*/ 704419 h 2065451"/>
              <a:gd name="connsiteX5" fmla="*/ 1871262 w 1983327"/>
              <a:gd name="connsiteY5" fmla="*/ 704419 h 2065451"/>
              <a:gd name="connsiteX6" fmla="*/ 1807797 w 1983327"/>
              <a:gd name="connsiteY6" fmla="*/ 678035 h 2065451"/>
              <a:gd name="connsiteX7" fmla="*/ 1865738 w 1983327"/>
              <a:gd name="connsiteY7" fmla="*/ 540733 h 2065451"/>
              <a:gd name="connsiteX8" fmla="*/ 1874727 w 1983327"/>
              <a:gd name="connsiteY8" fmla="*/ 519102 h 2065451"/>
              <a:gd name="connsiteX9" fmla="*/ 625783 w 1983327"/>
              <a:gd name="connsiteY9" fmla="*/ 0 h 2065451"/>
              <a:gd name="connsiteX10" fmla="*/ 616793 w 1983327"/>
              <a:gd name="connsiteY10" fmla="*/ 21631 h 2065451"/>
              <a:gd name="connsiteX11" fmla="*/ 25377 w 1983327"/>
              <a:gd name="connsiteY11" fmla="*/ 1109137 h 2065451"/>
              <a:gd name="connsiteX12" fmla="*/ 0 w 1983327"/>
              <a:gd name="connsiteY12" fmla="*/ 1133929 h 2065451"/>
              <a:gd name="connsiteX13" fmla="*/ 191965 w 1983327"/>
              <a:gd name="connsiteY13" fmla="*/ 1213735 h 2065451"/>
              <a:gd name="connsiteX14" fmla="*/ 155445 w 1983327"/>
              <a:gd name="connsiteY14" fmla="*/ 1301805 h 2065451"/>
              <a:gd name="connsiteX15" fmla="*/ 155445 w 1983327"/>
              <a:gd name="connsiteY15" fmla="*/ 1301805 h 2065451"/>
              <a:gd name="connsiteX16" fmla="*/ 150622 w 1983327"/>
              <a:gd name="connsiteY16" fmla="*/ 1312854 h 2065451"/>
              <a:gd name="connsiteX17" fmla="*/ 234549 w 1983327"/>
              <a:gd name="connsiteY17" fmla="*/ 1535909 h 2065451"/>
              <a:gd name="connsiteX18" fmla="*/ 1508378 w 1983327"/>
              <a:gd name="connsiteY18" fmla="*/ 2065452 h 2065451"/>
              <a:gd name="connsiteX19" fmla="*/ 1983328 w 1983327"/>
              <a:gd name="connsiteY19" fmla="*/ 922767 h 2065451"/>
              <a:gd name="connsiteX20" fmla="*/ 651043 w 1983327"/>
              <a:gd name="connsiteY20" fmla="*/ 61218 h 2065451"/>
              <a:gd name="connsiteX21" fmla="*/ 1813509 w 1983327"/>
              <a:gd name="connsiteY21" fmla="*/ 544362 h 2065451"/>
              <a:gd name="connsiteX22" fmla="*/ 1242015 w 1983327"/>
              <a:gd name="connsiteY22" fmla="*/ 1599468 h 2065451"/>
              <a:gd name="connsiteX23" fmla="*/ 82709 w 1983327"/>
              <a:gd name="connsiteY23" fmla="*/ 1117588 h 2065451"/>
              <a:gd name="connsiteX24" fmla="*/ 651043 w 1983327"/>
              <a:gd name="connsiteY24" fmla="*/ 61218 h 2065451"/>
              <a:gd name="connsiteX25" fmla="*/ 235251 w 1983327"/>
              <a:gd name="connsiteY25" fmla="*/ 1231737 h 2065451"/>
              <a:gd name="connsiteX26" fmla="*/ 1252737 w 1983327"/>
              <a:gd name="connsiteY26" fmla="*/ 1654623 h 2065451"/>
              <a:gd name="connsiteX27" fmla="*/ 1263810 w 1983327"/>
              <a:gd name="connsiteY27" fmla="*/ 1643854 h 2065451"/>
              <a:gd name="connsiteX28" fmla="*/ 1789279 w 1983327"/>
              <a:gd name="connsiteY28" fmla="*/ 721063 h 2065451"/>
              <a:gd name="connsiteX29" fmla="*/ 1853283 w 1983327"/>
              <a:gd name="connsiteY29" fmla="*/ 747681 h 2065451"/>
              <a:gd name="connsiteX30" fmla="*/ 1406824 w 1983327"/>
              <a:gd name="connsiteY30" fmla="*/ 1821843 h 2065451"/>
              <a:gd name="connsiteX31" fmla="*/ 198614 w 1983327"/>
              <a:gd name="connsiteY31" fmla="*/ 1319690 h 2065451"/>
              <a:gd name="connsiteX32" fmla="*/ 1483025 w 1983327"/>
              <a:gd name="connsiteY32" fmla="*/ 2004280 h 2065451"/>
              <a:gd name="connsiteX33" fmla="*/ 271186 w 1983327"/>
              <a:gd name="connsiteY33" fmla="*/ 1500559 h 2065451"/>
              <a:gd name="connsiteX34" fmla="*/ 226706 w 1983327"/>
              <a:gd name="connsiteY34" fmla="*/ 1382032 h 2065451"/>
              <a:gd name="connsiteX35" fmla="*/ 1432107 w 1983327"/>
              <a:gd name="connsiteY35" fmla="*/ 1883014 h 2065451"/>
              <a:gd name="connsiteX36" fmla="*/ 1879245 w 1983327"/>
              <a:gd name="connsiteY36" fmla="*/ 807284 h 2065451"/>
              <a:gd name="connsiteX37" fmla="*/ 1932293 w 1983327"/>
              <a:gd name="connsiteY37" fmla="*/ 923587 h 206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83327" h="2065451">
                <a:moveTo>
                  <a:pt x="1886643" y="710810"/>
                </a:moveTo>
                <a:lnTo>
                  <a:pt x="1882382" y="709054"/>
                </a:lnTo>
                <a:lnTo>
                  <a:pt x="1882382" y="709054"/>
                </a:lnTo>
                <a:lnTo>
                  <a:pt x="1874774" y="705893"/>
                </a:lnTo>
                <a:lnTo>
                  <a:pt x="1871262" y="704419"/>
                </a:lnTo>
                <a:lnTo>
                  <a:pt x="1871262" y="704419"/>
                </a:lnTo>
                <a:lnTo>
                  <a:pt x="1807797" y="678035"/>
                </a:lnTo>
                <a:cubicBezTo>
                  <a:pt x="1826736" y="633813"/>
                  <a:pt x="1846026" y="588186"/>
                  <a:pt x="1865738" y="540733"/>
                </a:cubicBezTo>
                <a:lnTo>
                  <a:pt x="1874727" y="519102"/>
                </a:lnTo>
                <a:lnTo>
                  <a:pt x="625783" y="0"/>
                </a:lnTo>
                <a:lnTo>
                  <a:pt x="616793" y="21631"/>
                </a:lnTo>
                <a:cubicBezTo>
                  <a:pt x="373021" y="608155"/>
                  <a:pt x="185106" y="953716"/>
                  <a:pt x="25377" y="1109137"/>
                </a:cubicBezTo>
                <a:lnTo>
                  <a:pt x="0" y="1133929"/>
                </a:lnTo>
                <a:lnTo>
                  <a:pt x="191965" y="1213735"/>
                </a:lnTo>
                <a:lnTo>
                  <a:pt x="155445" y="1301805"/>
                </a:lnTo>
                <a:lnTo>
                  <a:pt x="155445" y="1301805"/>
                </a:lnTo>
                <a:lnTo>
                  <a:pt x="150622" y="1312854"/>
                </a:lnTo>
                <a:lnTo>
                  <a:pt x="234549" y="1535909"/>
                </a:lnTo>
                <a:lnTo>
                  <a:pt x="1508378" y="2065452"/>
                </a:lnTo>
                <a:lnTo>
                  <a:pt x="1983328" y="922767"/>
                </a:lnTo>
                <a:close/>
                <a:moveTo>
                  <a:pt x="651043" y="61218"/>
                </a:moveTo>
                <a:lnTo>
                  <a:pt x="1813509" y="544362"/>
                </a:lnTo>
                <a:cubicBezTo>
                  <a:pt x="1579592" y="1104619"/>
                  <a:pt x="1397366" y="1440980"/>
                  <a:pt x="1242015" y="1599468"/>
                </a:cubicBezTo>
                <a:lnTo>
                  <a:pt x="82709" y="1117588"/>
                </a:lnTo>
                <a:cubicBezTo>
                  <a:pt x="241010" y="948753"/>
                  <a:pt x="418039" y="619322"/>
                  <a:pt x="651043" y="61218"/>
                </a:cubicBezTo>
                <a:close/>
                <a:moveTo>
                  <a:pt x="235251" y="1231737"/>
                </a:moveTo>
                <a:lnTo>
                  <a:pt x="1252737" y="1654623"/>
                </a:lnTo>
                <a:lnTo>
                  <a:pt x="1263810" y="1643854"/>
                </a:lnTo>
                <a:cubicBezTo>
                  <a:pt x="1412957" y="1498709"/>
                  <a:pt x="1577509" y="1210621"/>
                  <a:pt x="1789279" y="721063"/>
                </a:cubicBezTo>
                <a:lnTo>
                  <a:pt x="1853283" y="747681"/>
                </a:lnTo>
                <a:lnTo>
                  <a:pt x="1406824" y="1821843"/>
                </a:lnTo>
                <a:lnTo>
                  <a:pt x="198614" y="1319690"/>
                </a:lnTo>
                <a:close/>
                <a:moveTo>
                  <a:pt x="1483025" y="2004280"/>
                </a:moveTo>
                <a:lnTo>
                  <a:pt x="271186" y="1500559"/>
                </a:lnTo>
                <a:lnTo>
                  <a:pt x="226706" y="1382032"/>
                </a:lnTo>
                <a:lnTo>
                  <a:pt x="1432107" y="1883014"/>
                </a:lnTo>
                <a:lnTo>
                  <a:pt x="1879245" y="807284"/>
                </a:lnTo>
                <a:lnTo>
                  <a:pt x="1932293" y="923587"/>
                </a:lnTo>
                <a:close/>
              </a:path>
            </a:pathLst>
          </a:custGeom>
          <a:solidFill>
            <a:srgbClr val="000000"/>
          </a:solidFill>
          <a:ln w="23316" cap="flat">
            <a:noFill/>
            <a:prstDash val="solid"/>
            <a:miter/>
          </a:ln>
        </p:spPr>
        <p:txBody>
          <a:bodyPr rtlCol="0" anchor="ctr"/>
          <a:lstStyle/>
          <a:p>
            <a:pPr algn="ctr"/>
            <a:endParaRPr lang="en-US"/>
          </a:p>
        </p:txBody>
      </p:sp>
      <p:sp>
        <p:nvSpPr>
          <p:cNvPr id="10" name="TextBox 9">
            <a:extLst>
              <a:ext uri="{FF2B5EF4-FFF2-40B4-BE49-F238E27FC236}">
                <a16:creationId xmlns:a16="http://schemas.microsoft.com/office/drawing/2014/main" id="{EDE25E5B-A4B6-4A3F-8F9A-0FAEFD9FD31C}"/>
              </a:ext>
            </a:extLst>
          </p:cNvPr>
          <p:cNvSpPr txBox="1"/>
          <p:nvPr/>
        </p:nvSpPr>
        <p:spPr>
          <a:xfrm rot="1316088">
            <a:off x="7064469" y="2803632"/>
            <a:ext cx="1184112" cy="1046440"/>
          </a:xfrm>
          <a:prstGeom prst="rect">
            <a:avLst/>
          </a:prstGeom>
          <a:noFill/>
        </p:spPr>
        <p:txBody>
          <a:bodyPr wrap="square" rtlCol="0">
            <a:spAutoFit/>
          </a:bodyPr>
          <a:lstStyle/>
          <a:p>
            <a:r>
              <a:rPr lang="en-US" b="1" u="sng">
                <a:latin typeface="Ink Free" panose="03080402000500000000" pitchFamily="66" charset="0"/>
              </a:rPr>
              <a:t>Tools:</a:t>
            </a:r>
            <a:endParaRPr lang="en-US" sz="1100">
              <a:latin typeface="Ink Free" panose="03080402000500000000" pitchFamily="66" charset="0"/>
            </a:endParaRPr>
          </a:p>
          <a:p>
            <a:pPr marL="285750" indent="-285750">
              <a:buFont typeface="Wingdings" panose="05000000000000000000" pitchFamily="2" charset="2"/>
              <a:buChar char="ü"/>
            </a:pPr>
            <a:endParaRPr lang="en-US" sz="1200">
              <a:latin typeface="Ink Free" panose="03080402000500000000" pitchFamily="66" charset="0"/>
            </a:endParaRPr>
          </a:p>
          <a:p>
            <a:pPr marL="285750" indent="-285750">
              <a:buFont typeface="Wingdings" panose="05000000000000000000" pitchFamily="2" charset="2"/>
              <a:buChar char="ü"/>
            </a:pPr>
            <a:r>
              <a:rPr lang="en-US" sz="1200">
                <a:latin typeface="Ink Free" panose="03080402000500000000" pitchFamily="66" charset="0"/>
              </a:rPr>
              <a:t>YuJa Media</a:t>
            </a:r>
          </a:p>
          <a:p>
            <a:pPr marL="285750" indent="-285750">
              <a:buFont typeface="Wingdings" panose="05000000000000000000" pitchFamily="2" charset="2"/>
              <a:buChar char="ü"/>
            </a:pPr>
            <a:r>
              <a:rPr lang="en-US" sz="1200">
                <a:latin typeface="Ink Free" panose="03080402000500000000" pitchFamily="66" charset="0"/>
              </a:rPr>
              <a:t>Camtasia</a:t>
            </a:r>
          </a:p>
        </p:txBody>
      </p:sp>
      <p:pic>
        <p:nvPicPr>
          <p:cNvPr id="5" name="Graphic 4" descr="Video camera outline">
            <a:hlinkClick r:id="rId3"/>
            <a:extLst>
              <a:ext uri="{FF2B5EF4-FFF2-40B4-BE49-F238E27FC236}">
                <a16:creationId xmlns:a16="http://schemas.microsoft.com/office/drawing/2014/main" id="{161F0AD2-05AF-4FAB-B419-086AC5582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431658">
            <a:off x="7824697" y="2944603"/>
            <a:ext cx="577049" cy="577049"/>
          </a:xfrm>
          <a:prstGeom prst="rect">
            <a:avLst/>
          </a:prstGeom>
        </p:spPr>
      </p:pic>
      <p:sp>
        <p:nvSpPr>
          <p:cNvPr id="14" name="Google Shape;446;p32">
            <a:extLst>
              <a:ext uri="{FF2B5EF4-FFF2-40B4-BE49-F238E27FC236}">
                <a16:creationId xmlns:a16="http://schemas.microsoft.com/office/drawing/2014/main" id="{54B3A86F-151C-429D-8E2F-647843F8B16E}"/>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PRESENTING COURSE MATERIALS</a:t>
            </a:r>
          </a:p>
        </p:txBody>
      </p:sp>
      <p:pic>
        <p:nvPicPr>
          <p:cNvPr id="15" name="Graphic 14" descr="Projector screen with solid fill">
            <a:extLst>
              <a:ext uri="{FF2B5EF4-FFF2-40B4-BE49-F238E27FC236}">
                <a16:creationId xmlns:a16="http://schemas.microsoft.com/office/drawing/2014/main" id="{A136F913-EA43-4332-B431-2BC3B2F0C5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3585" y="707883"/>
            <a:ext cx="552138" cy="552138"/>
          </a:xfrm>
          <a:prstGeom prst="rect">
            <a:avLst/>
          </a:prstGeom>
        </p:spPr>
      </p:pic>
      <p:sp>
        <p:nvSpPr>
          <p:cNvPr id="2" name="Slide Number Placeholder 1">
            <a:extLst>
              <a:ext uri="{FF2B5EF4-FFF2-40B4-BE49-F238E27FC236}">
                <a16:creationId xmlns:a16="http://schemas.microsoft.com/office/drawing/2014/main" id="{12ADC946-CE76-4F0C-9B27-D535AF1E21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21</a:t>
            </a:fld>
            <a:endParaRPr lang="en-GB"/>
          </a:p>
        </p:txBody>
      </p:sp>
    </p:spTree>
    <p:extLst>
      <p:ext uri="{BB962C8B-B14F-4D97-AF65-F5344CB8AC3E}">
        <p14:creationId xmlns:p14="http://schemas.microsoft.com/office/powerpoint/2010/main" val="160560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23BAB9B-0B99-49C9-926B-F079B49E06CC}"/>
              </a:ext>
            </a:extLst>
          </p:cNvPr>
          <p:cNvGrpSpPr/>
          <p:nvPr/>
        </p:nvGrpSpPr>
        <p:grpSpPr>
          <a:xfrm>
            <a:off x="1421605" y="413377"/>
            <a:ext cx="6300788" cy="4316745"/>
            <a:chOff x="604838" y="142875"/>
            <a:chExt cx="6300788" cy="4316745"/>
          </a:xfrm>
        </p:grpSpPr>
        <p:pic>
          <p:nvPicPr>
            <p:cNvPr id="3076" name="Picture 4" descr="YuJa Media Example (Student View)">
              <a:extLst>
                <a:ext uri="{FF2B5EF4-FFF2-40B4-BE49-F238E27FC236}">
                  <a16:creationId xmlns:a16="http://schemas.microsoft.com/office/drawing/2014/main" id="{9B52EE58-E0C4-48D2-831F-B637AAB9A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42875"/>
              <a:ext cx="6300788" cy="43167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7" name="Picture 5" descr="Webcam Image">
              <a:extLst>
                <a:ext uri="{FF2B5EF4-FFF2-40B4-BE49-F238E27FC236}">
                  <a16:creationId xmlns:a16="http://schemas.microsoft.com/office/drawing/2014/main" id="{B2D99CB3-36C4-433D-AB78-93752A751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64" y="257280"/>
              <a:ext cx="2161837" cy="13004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sp>
        <p:nvSpPr>
          <p:cNvPr id="4" name="Text Placeholder 3">
            <a:extLst>
              <a:ext uri="{FF2B5EF4-FFF2-40B4-BE49-F238E27FC236}">
                <a16:creationId xmlns:a16="http://schemas.microsoft.com/office/drawing/2014/main" id="{3F484717-9176-4415-BD3A-3FC660CE8B81}"/>
              </a:ext>
            </a:extLst>
          </p:cNvPr>
          <p:cNvSpPr>
            <a:spLocks noGrp="1"/>
          </p:cNvSpPr>
          <p:nvPr>
            <p:ph type="body" idx="1"/>
          </p:nvPr>
        </p:nvSpPr>
        <p:spPr>
          <a:xfrm>
            <a:off x="1421605" y="4332946"/>
            <a:ext cx="6300788" cy="794352"/>
          </a:xfrm>
        </p:spPr>
        <p:txBody>
          <a:bodyPr anchor="b" anchorCtr="0"/>
          <a:lstStyle/>
          <a:p>
            <a:pPr algn="r"/>
            <a:r>
              <a:rPr lang="en-US"/>
              <a:t>YuJa: Student View</a:t>
            </a:r>
          </a:p>
        </p:txBody>
      </p:sp>
      <p:sp>
        <p:nvSpPr>
          <p:cNvPr id="2" name="Speech Bubble: Rectangle with Corners Rounded 1">
            <a:extLst>
              <a:ext uri="{FF2B5EF4-FFF2-40B4-BE49-F238E27FC236}">
                <a16:creationId xmlns:a16="http://schemas.microsoft.com/office/drawing/2014/main" id="{1BDCC513-603E-4FC9-8B71-2C66018E1C67}"/>
              </a:ext>
            </a:extLst>
          </p:cNvPr>
          <p:cNvSpPr/>
          <p:nvPr/>
        </p:nvSpPr>
        <p:spPr>
          <a:xfrm>
            <a:off x="524436" y="602240"/>
            <a:ext cx="3509682" cy="2713064"/>
          </a:xfrm>
          <a:prstGeom prst="wedgeRoundRectCallout">
            <a:avLst>
              <a:gd name="adj1" fmla="val -51370"/>
              <a:gd name="adj2" fmla="val 65665"/>
              <a:gd name="adj3" fmla="val 16667"/>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u="none" strike="noStrike">
                <a:solidFill>
                  <a:srgbClr val="FFFFFF"/>
                </a:solidFill>
                <a:effectLst/>
                <a:latin typeface="Corbel" panose="020B0503020204020204" pitchFamily="34" charset="0"/>
              </a:rPr>
              <a:t>Why use Interactive </a:t>
            </a:r>
            <a:br>
              <a:rPr lang="en-US" sz="1600" b="1" i="0" u="none" strike="noStrike">
                <a:solidFill>
                  <a:srgbClr val="FFFFFF"/>
                </a:solidFill>
                <a:effectLst/>
                <a:latin typeface="Corbel" panose="020B0503020204020204" pitchFamily="34" charset="0"/>
              </a:rPr>
            </a:br>
            <a:r>
              <a:rPr lang="en-US" sz="1600" b="1" i="0" u="none" strike="noStrike">
                <a:solidFill>
                  <a:srgbClr val="FFFFFF"/>
                </a:solidFill>
                <a:effectLst/>
                <a:latin typeface="Corbel" panose="020B0503020204020204" pitchFamily="34" charset="0"/>
              </a:rPr>
              <a:t>Video Quizzes?</a:t>
            </a:r>
            <a:r>
              <a:rPr lang="en-US" sz="1600" b="0" i="0">
                <a:solidFill>
                  <a:srgbClr val="000000"/>
                </a:solidFill>
                <a:effectLst/>
                <a:latin typeface="Corbel" panose="020B0503020204020204" pitchFamily="34" charset="0"/>
              </a:rPr>
              <a:t>​</a:t>
            </a:r>
            <a:br>
              <a:rPr lang="en-US" sz="1600" b="0" i="0">
                <a:solidFill>
                  <a:srgbClr val="000000"/>
                </a:solidFill>
                <a:effectLst/>
                <a:latin typeface="Corbel" panose="020B0503020204020204" pitchFamily="34" charset="0"/>
              </a:rPr>
            </a:br>
            <a:r>
              <a:rPr lang="en-US" sz="1600" b="0" i="0" u="none" strike="noStrike">
                <a:solidFill>
                  <a:srgbClr val="FFFFFF"/>
                </a:solidFill>
                <a:effectLst/>
                <a:latin typeface="Corbel" panose="020B0503020204020204" pitchFamily="34" charset="0"/>
              </a:rPr>
              <a:t>- Encourage Engagement</a:t>
            </a:r>
            <a:r>
              <a:rPr lang="en-US" sz="1600" b="0" i="0">
                <a:solidFill>
                  <a:srgbClr val="000000"/>
                </a:solidFill>
                <a:effectLst/>
                <a:latin typeface="Corbel" panose="020B0503020204020204" pitchFamily="34" charset="0"/>
              </a:rPr>
              <a:t>​</a:t>
            </a:r>
            <a:br>
              <a:rPr lang="en-US" sz="1600" b="0" i="0">
                <a:solidFill>
                  <a:srgbClr val="000000"/>
                </a:solidFill>
                <a:effectLst/>
                <a:latin typeface="Corbel" panose="020B0503020204020204" pitchFamily="34" charset="0"/>
              </a:rPr>
            </a:br>
            <a:r>
              <a:rPr lang="en-US" sz="1600" b="0" i="0" u="none" strike="noStrike">
                <a:solidFill>
                  <a:srgbClr val="FFFFFF"/>
                </a:solidFill>
                <a:effectLst/>
                <a:latin typeface="Corbel" panose="020B0503020204020204" pitchFamily="34" charset="0"/>
              </a:rPr>
              <a:t>- Promote Active Viewing</a:t>
            </a:r>
            <a:r>
              <a:rPr lang="en-US" sz="1600" b="0" i="0">
                <a:solidFill>
                  <a:srgbClr val="000000"/>
                </a:solidFill>
                <a:effectLst/>
                <a:latin typeface="Corbel" panose="020B0503020204020204" pitchFamily="34" charset="0"/>
              </a:rPr>
              <a:t>​</a:t>
            </a:r>
            <a:br>
              <a:rPr lang="en-US" sz="1600" b="0" i="0">
                <a:solidFill>
                  <a:srgbClr val="000000"/>
                </a:solidFill>
                <a:effectLst/>
                <a:latin typeface="Corbel" panose="020B0503020204020204" pitchFamily="34" charset="0"/>
              </a:rPr>
            </a:br>
            <a:r>
              <a:rPr lang="en-US" sz="1600" b="0" i="0" u="none" strike="noStrike">
                <a:solidFill>
                  <a:srgbClr val="FFFFFF"/>
                </a:solidFill>
                <a:effectLst/>
                <a:latin typeface="Corbel" panose="020B0503020204020204" pitchFamily="34" charset="0"/>
              </a:rPr>
              <a:t>- Measure Student Understanding</a:t>
            </a:r>
            <a:r>
              <a:rPr lang="en-US" sz="1600" b="0" i="0">
                <a:solidFill>
                  <a:srgbClr val="000000"/>
                </a:solidFill>
                <a:effectLst/>
                <a:latin typeface="Corbel" panose="020B0503020204020204" pitchFamily="34" charset="0"/>
              </a:rPr>
              <a:t>​</a:t>
            </a:r>
            <a:br>
              <a:rPr lang="en-US" sz="1600" b="0" i="0">
                <a:solidFill>
                  <a:srgbClr val="000000"/>
                </a:solidFill>
                <a:effectLst/>
                <a:latin typeface="Corbel" panose="020B0503020204020204" pitchFamily="34" charset="0"/>
              </a:rPr>
            </a:br>
            <a:r>
              <a:rPr lang="en-US" sz="1600" b="0" i="0" u="none" strike="noStrike">
                <a:solidFill>
                  <a:srgbClr val="FFFFFF"/>
                </a:solidFill>
                <a:effectLst/>
                <a:latin typeface="Corbel" panose="020B0503020204020204" pitchFamily="34" charset="0"/>
              </a:rPr>
              <a:t>- Formally assess comprehension</a:t>
            </a:r>
            <a:r>
              <a:rPr lang="en-US" sz="1600" b="0" i="0">
                <a:solidFill>
                  <a:srgbClr val="000000"/>
                </a:solidFill>
                <a:effectLst/>
                <a:latin typeface="Corbel" panose="020B0503020204020204" pitchFamily="34" charset="0"/>
              </a:rPr>
              <a:t>​</a:t>
            </a:r>
            <a:br>
              <a:rPr lang="en-US" sz="1600" b="0" i="0">
                <a:solidFill>
                  <a:srgbClr val="000000"/>
                </a:solidFill>
                <a:effectLst/>
                <a:latin typeface="Corbel" panose="020B0503020204020204" pitchFamily="34" charset="0"/>
              </a:rPr>
            </a:br>
            <a:r>
              <a:rPr lang="en-US" sz="1600" b="0" i="0" u="none" strike="noStrike">
                <a:solidFill>
                  <a:srgbClr val="FFFFFF"/>
                </a:solidFill>
                <a:effectLst/>
                <a:latin typeface="Corbel" panose="020B0503020204020204" pitchFamily="34" charset="0"/>
              </a:rPr>
              <a:t>- Gradebook Integrations</a:t>
            </a:r>
            <a:endParaRPr lang="en-US" sz="1600"/>
          </a:p>
        </p:txBody>
      </p:sp>
      <p:sp>
        <p:nvSpPr>
          <p:cNvPr id="3" name="Slide Number Placeholder 2">
            <a:extLst>
              <a:ext uri="{FF2B5EF4-FFF2-40B4-BE49-F238E27FC236}">
                <a16:creationId xmlns:a16="http://schemas.microsoft.com/office/drawing/2014/main" id="{9C3B79AB-8D5A-404F-A6E4-C851382E08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22</a:t>
            </a:fld>
            <a:endParaRPr lang="en-GB"/>
          </a:p>
        </p:txBody>
      </p:sp>
    </p:spTree>
    <p:extLst>
      <p:ext uri="{BB962C8B-B14F-4D97-AF65-F5344CB8AC3E}">
        <p14:creationId xmlns:p14="http://schemas.microsoft.com/office/powerpoint/2010/main" val="93955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100413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a:t>ASSIGNMENTS</a:t>
            </a:r>
            <a:endParaRPr b="1"/>
          </a:p>
        </p:txBody>
      </p:sp>
      <p:sp>
        <p:nvSpPr>
          <p:cNvPr id="446" name="Google Shape;446;p32"/>
          <p:cNvSpPr txBox="1">
            <a:spLocks noGrp="1"/>
          </p:cNvSpPr>
          <p:nvPr>
            <p:ph type="body" idx="1"/>
          </p:nvPr>
        </p:nvSpPr>
        <p:spPr>
          <a:xfrm>
            <a:off x="463374" y="2571750"/>
            <a:ext cx="5614291" cy="2047200"/>
          </a:xfrm>
          <a:prstGeom prst="rect">
            <a:avLst/>
          </a:prstGeom>
        </p:spPr>
        <p:txBody>
          <a:bodyPr spcFirstLastPara="1" wrap="square" lIns="91425" tIns="91425" rIns="91425" bIns="91425" anchor="ctr" anchorCtr="0">
            <a:noAutofit/>
          </a:bodyPr>
          <a:lstStyle/>
          <a:p>
            <a:pPr marL="342900" indent="-342900">
              <a:lnSpc>
                <a:spcPct val="90000"/>
              </a:lnSpc>
            </a:pPr>
            <a:r>
              <a:rPr lang="en-US" sz="2000"/>
              <a:t>Include in Syllabus</a:t>
            </a:r>
          </a:p>
          <a:p>
            <a:pPr marL="342900" indent="-342900">
              <a:lnSpc>
                <a:spcPct val="90000"/>
              </a:lnSpc>
            </a:pPr>
            <a:r>
              <a:rPr lang="en-US" sz="2000"/>
              <a:t>Set Due Dates in </a:t>
            </a:r>
            <a:r>
              <a:rPr lang="en-US" sz="2000" err="1"/>
              <a:t>iLearn</a:t>
            </a:r>
            <a:endParaRPr lang="en-US" sz="2000"/>
          </a:p>
          <a:p>
            <a:pPr marL="342900" indent="-342900">
              <a:lnSpc>
                <a:spcPct val="90000"/>
              </a:lnSpc>
            </a:pPr>
            <a:r>
              <a:rPr lang="en-US" sz="2000"/>
              <a:t>Communicate Changes</a:t>
            </a:r>
          </a:p>
          <a:p>
            <a:pPr marL="342900" indent="-342900">
              <a:lnSpc>
                <a:spcPct val="90000"/>
              </a:lnSpc>
            </a:pPr>
            <a:endParaRPr lang="en-US" sz="2000"/>
          </a:p>
        </p:txBody>
      </p:sp>
      <p:grpSp>
        <p:nvGrpSpPr>
          <p:cNvPr id="447" name="Google Shape;447;p32"/>
          <p:cNvGrpSpPr/>
          <p:nvPr/>
        </p:nvGrpSpPr>
        <p:grpSpPr>
          <a:xfrm>
            <a:off x="463376" y="1110675"/>
            <a:ext cx="3013126"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raphic 2" descr="Desk with solid fill">
            <a:extLst>
              <a:ext uri="{FF2B5EF4-FFF2-40B4-BE49-F238E27FC236}">
                <a16:creationId xmlns:a16="http://schemas.microsoft.com/office/drawing/2014/main" id="{1BA5C0E7-5B35-4CEF-9CF6-DF81FE2298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5113" y="2770806"/>
            <a:ext cx="2286970" cy="2286970"/>
          </a:xfrm>
          <a:prstGeom prst="rect">
            <a:avLst/>
          </a:prstGeom>
        </p:spPr>
      </p:pic>
      <p:sp>
        <p:nvSpPr>
          <p:cNvPr id="13" name="Google Shape;446;p32">
            <a:extLst>
              <a:ext uri="{FF2B5EF4-FFF2-40B4-BE49-F238E27FC236}">
                <a16:creationId xmlns:a16="http://schemas.microsoft.com/office/drawing/2014/main" id="{185418CD-9C0F-4ECA-9748-E5AC3FF6561B}"/>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PRESENTING COURSE MATERIALS</a:t>
            </a:r>
          </a:p>
        </p:txBody>
      </p:sp>
      <p:pic>
        <p:nvPicPr>
          <p:cNvPr id="14" name="Graphic 13" descr="Projector screen with solid fill">
            <a:extLst>
              <a:ext uri="{FF2B5EF4-FFF2-40B4-BE49-F238E27FC236}">
                <a16:creationId xmlns:a16="http://schemas.microsoft.com/office/drawing/2014/main" id="{180D6881-7A11-4453-AA0D-49EECB22DD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3585" y="707883"/>
            <a:ext cx="552138" cy="552138"/>
          </a:xfrm>
          <a:prstGeom prst="rect">
            <a:avLst/>
          </a:prstGeom>
        </p:spPr>
      </p:pic>
      <p:sp>
        <p:nvSpPr>
          <p:cNvPr id="2" name="Slide Number Placeholder 1">
            <a:extLst>
              <a:ext uri="{FF2B5EF4-FFF2-40B4-BE49-F238E27FC236}">
                <a16:creationId xmlns:a16="http://schemas.microsoft.com/office/drawing/2014/main" id="{03ADCF4E-D47E-42F5-856E-8AD6EA2025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23</a:t>
            </a:fld>
            <a:endParaRPr lang="en-GB"/>
          </a:p>
        </p:txBody>
      </p:sp>
    </p:spTree>
    <p:extLst>
      <p:ext uri="{BB962C8B-B14F-4D97-AF65-F5344CB8AC3E}">
        <p14:creationId xmlns:p14="http://schemas.microsoft.com/office/powerpoint/2010/main" val="35310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100413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a:t>DISCUSSIONS</a:t>
            </a:r>
            <a:endParaRPr b="1"/>
          </a:p>
        </p:txBody>
      </p:sp>
      <p:sp>
        <p:nvSpPr>
          <p:cNvPr id="446" name="Google Shape;446;p32"/>
          <p:cNvSpPr txBox="1">
            <a:spLocks noGrp="1"/>
          </p:cNvSpPr>
          <p:nvPr>
            <p:ph type="body" idx="1"/>
          </p:nvPr>
        </p:nvSpPr>
        <p:spPr>
          <a:xfrm>
            <a:off x="463374" y="2571750"/>
            <a:ext cx="5614291" cy="2047200"/>
          </a:xfrm>
          <a:prstGeom prst="rect">
            <a:avLst/>
          </a:prstGeom>
        </p:spPr>
        <p:txBody>
          <a:bodyPr spcFirstLastPara="1" wrap="square" lIns="91425" tIns="91425" rIns="91425" bIns="91425" anchor="ctr" anchorCtr="0">
            <a:noAutofit/>
          </a:bodyPr>
          <a:lstStyle/>
          <a:p>
            <a:pPr marL="342900" indent="-342900">
              <a:lnSpc>
                <a:spcPct val="90000"/>
              </a:lnSpc>
            </a:pPr>
            <a:r>
              <a:rPr lang="en-US" sz="2000"/>
              <a:t>Provide Clear Expectations for Conduct</a:t>
            </a:r>
          </a:p>
          <a:p>
            <a:pPr marL="342900" indent="-342900">
              <a:lnSpc>
                <a:spcPct val="90000"/>
              </a:lnSpc>
            </a:pPr>
            <a:r>
              <a:rPr lang="en-US" sz="2000"/>
              <a:t>Student Online Communication Checklist</a:t>
            </a:r>
          </a:p>
          <a:p>
            <a:pPr marL="342900" indent="-342900">
              <a:lnSpc>
                <a:spcPct val="90000"/>
              </a:lnSpc>
            </a:pPr>
            <a:r>
              <a:rPr lang="en-US" sz="2000"/>
              <a:t>Rubrics</a:t>
            </a:r>
          </a:p>
          <a:p>
            <a:pPr marL="342900" indent="-342900">
              <a:lnSpc>
                <a:spcPct val="90000"/>
              </a:lnSpc>
            </a:pPr>
            <a:r>
              <a:rPr lang="en-US" sz="2000"/>
              <a:t>Using Group Discussions</a:t>
            </a:r>
          </a:p>
          <a:p>
            <a:pPr marL="342900" indent="-342900">
              <a:lnSpc>
                <a:spcPct val="90000"/>
              </a:lnSpc>
            </a:pPr>
            <a:endParaRPr lang="en-US" sz="2000"/>
          </a:p>
        </p:txBody>
      </p:sp>
      <p:grpSp>
        <p:nvGrpSpPr>
          <p:cNvPr id="447" name="Google Shape;447;p32"/>
          <p:cNvGrpSpPr/>
          <p:nvPr/>
        </p:nvGrpSpPr>
        <p:grpSpPr>
          <a:xfrm>
            <a:off x="463376" y="1110675"/>
            <a:ext cx="3013126"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raphic 2" descr="Postit Notes 3 outline">
            <a:extLst>
              <a:ext uri="{FF2B5EF4-FFF2-40B4-BE49-F238E27FC236}">
                <a16:creationId xmlns:a16="http://schemas.microsoft.com/office/drawing/2014/main" id="{76466AFA-D0A6-46B0-A213-EA4BA4369A1E}"/>
              </a:ext>
            </a:extLst>
          </p:cNvPr>
          <p:cNvSpPr/>
          <p:nvPr/>
        </p:nvSpPr>
        <p:spPr>
          <a:xfrm>
            <a:off x="6697299" y="2688627"/>
            <a:ext cx="1983327" cy="2065451"/>
          </a:xfrm>
          <a:custGeom>
            <a:avLst/>
            <a:gdLst>
              <a:gd name="connsiteX0" fmla="*/ 1886643 w 1983327"/>
              <a:gd name="connsiteY0" fmla="*/ 710810 h 2065451"/>
              <a:gd name="connsiteX1" fmla="*/ 1882382 w 1983327"/>
              <a:gd name="connsiteY1" fmla="*/ 709054 h 2065451"/>
              <a:gd name="connsiteX2" fmla="*/ 1882382 w 1983327"/>
              <a:gd name="connsiteY2" fmla="*/ 709054 h 2065451"/>
              <a:gd name="connsiteX3" fmla="*/ 1874774 w 1983327"/>
              <a:gd name="connsiteY3" fmla="*/ 705893 h 2065451"/>
              <a:gd name="connsiteX4" fmla="*/ 1871262 w 1983327"/>
              <a:gd name="connsiteY4" fmla="*/ 704419 h 2065451"/>
              <a:gd name="connsiteX5" fmla="*/ 1871262 w 1983327"/>
              <a:gd name="connsiteY5" fmla="*/ 704419 h 2065451"/>
              <a:gd name="connsiteX6" fmla="*/ 1807797 w 1983327"/>
              <a:gd name="connsiteY6" fmla="*/ 678035 h 2065451"/>
              <a:gd name="connsiteX7" fmla="*/ 1865738 w 1983327"/>
              <a:gd name="connsiteY7" fmla="*/ 540733 h 2065451"/>
              <a:gd name="connsiteX8" fmla="*/ 1874727 w 1983327"/>
              <a:gd name="connsiteY8" fmla="*/ 519102 h 2065451"/>
              <a:gd name="connsiteX9" fmla="*/ 625783 w 1983327"/>
              <a:gd name="connsiteY9" fmla="*/ 0 h 2065451"/>
              <a:gd name="connsiteX10" fmla="*/ 616793 w 1983327"/>
              <a:gd name="connsiteY10" fmla="*/ 21631 h 2065451"/>
              <a:gd name="connsiteX11" fmla="*/ 25377 w 1983327"/>
              <a:gd name="connsiteY11" fmla="*/ 1109137 h 2065451"/>
              <a:gd name="connsiteX12" fmla="*/ 0 w 1983327"/>
              <a:gd name="connsiteY12" fmla="*/ 1133929 h 2065451"/>
              <a:gd name="connsiteX13" fmla="*/ 191965 w 1983327"/>
              <a:gd name="connsiteY13" fmla="*/ 1213735 h 2065451"/>
              <a:gd name="connsiteX14" fmla="*/ 155445 w 1983327"/>
              <a:gd name="connsiteY14" fmla="*/ 1301805 h 2065451"/>
              <a:gd name="connsiteX15" fmla="*/ 155445 w 1983327"/>
              <a:gd name="connsiteY15" fmla="*/ 1301805 h 2065451"/>
              <a:gd name="connsiteX16" fmla="*/ 150622 w 1983327"/>
              <a:gd name="connsiteY16" fmla="*/ 1312854 h 2065451"/>
              <a:gd name="connsiteX17" fmla="*/ 234549 w 1983327"/>
              <a:gd name="connsiteY17" fmla="*/ 1535909 h 2065451"/>
              <a:gd name="connsiteX18" fmla="*/ 1508378 w 1983327"/>
              <a:gd name="connsiteY18" fmla="*/ 2065452 h 2065451"/>
              <a:gd name="connsiteX19" fmla="*/ 1983328 w 1983327"/>
              <a:gd name="connsiteY19" fmla="*/ 922767 h 2065451"/>
              <a:gd name="connsiteX20" fmla="*/ 651043 w 1983327"/>
              <a:gd name="connsiteY20" fmla="*/ 61218 h 2065451"/>
              <a:gd name="connsiteX21" fmla="*/ 1813509 w 1983327"/>
              <a:gd name="connsiteY21" fmla="*/ 544362 h 2065451"/>
              <a:gd name="connsiteX22" fmla="*/ 1242015 w 1983327"/>
              <a:gd name="connsiteY22" fmla="*/ 1599468 h 2065451"/>
              <a:gd name="connsiteX23" fmla="*/ 82709 w 1983327"/>
              <a:gd name="connsiteY23" fmla="*/ 1117588 h 2065451"/>
              <a:gd name="connsiteX24" fmla="*/ 651043 w 1983327"/>
              <a:gd name="connsiteY24" fmla="*/ 61218 h 2065451"/>
              <a:gd name="connsiteX25" fmla="*/ 235251 w 1983327"/>
              <a:gd name="connsiteY25" fmla="*/ 1231737 h 2065451"/>
              <a:gd name="connsiteX26" fmla="*/ 1252737 w 1983327"/>
              <a:gd name="connsiteY26" fmla="*/ 1654623 h 2065451"/>
              <a:gd name="connsiteX27" fmla="*/ 1263810 w 1983327"/>
              <a:gd name="connsiteY27" fmla="*/ 1643854 h 2065451"/>
              <a:gd name="connsiteX28" fmla="*/ 1789279 w 1983327"/>
              <a:gd name="connsiteY28" fmla="*/ 721063 h 2065451"/>
              <a:gd name="connsiteX29" fmla="*/ 1853283 w 1983327"/>
              <a:gd name="connsiteY29" fmla="*/ 747681 h 2065451"/>
              <a:gd name="connsiteX30" fmla="*/ 1406824 w 1983327"/>
              <a:gd name="connsiteY30" fmla="*/ 1821843 h 2065451"/>
              <a:gd name="connsiteX31" fmla="*/ 198614 w 1983327"/>
              <a:gd name="connsiteY31" fmla="*/ 1319690 h 2065451"/>
              <a:gd name="connsiteX32" fmla="*/ 1483025 w 1983327"/>
              <a:gd name="connsiteY32" fmla="*/ 2004280 h 2065451"/>
              <a:gd name="connsiteX33" fmla="*/ 271186 w 1983327"/>
              <a:gd name="connsiteY33" fmla="*/ 1500559 h 2065451"/>
              <a:gd name="connsiteX34" fmla="*/ 226706 w 1983327"/>
              <a:gd name="connsiteY34" fmla="*/ 1382032 h 2065451"/>
              <a:gd name="connsiteX35" fmla="*/ 1432107 w 1983327"/>
              <a:gd name="connsiteY35" fmla="*/ 1883014 h 2065451"/>
              <a:gd name="connsiteX36" fmla="*/ 1879245 w 1983327"/>
              <a:gd name="connsiteY36" fmla="*/ 807284 h 2065451"/>
              <a:gd name="connsiteX37" fmla="*/ 1932293 w 1983327"/>
              <a:gd name="connsiteY37" fmla="*/ 923587 h 206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83327" h="2065451">
                <a:moveTo>
                  <a:pt x="1886643" y="710810"/>
                </a:moveTo>
                <a:lnTo>
                  <a:pt x="1882382" y="709054"/>
                </a:lnTo>
                <a:lnTo>
                  <a:pt x="1882382" y="709054"/>
                </a:lnTo>
                <a:lnTo>
                  <a:pt x="1874774" y="705893"/>
                </a:lnTo>
                <a:lnTo>
                  <a:pt x="1871262" y="704419"/>
                </a:lnTo>
                <a:lnTo>
                  <a:pt x="1871262" y="704419"/>
                </a:lnTo>
                <a:lnTo>
                  <a:pt x="1807797" y="678035"/>
                </a:lnTo>
                <a:cubicBezTo>
                  <a:pt x="1826736" y="633813"/>
                  <a:pt x="1846026" y="588186"/>
                  <a:pt x="1865738" y="540733"/>
                </a:cubicBezTo>
                <a:lnTo>
                  <a:pt x="1874727" y="519102"/>
                </a:lnTo>
                <a:lnTo>
                  <a:pt x="625783" y="0"/>
                </a:lnTo>
                <a:lnTo>
                  <a:pt x="616793" y="21631"/>
                </a:lnTo>
                <a:cubicBezTo>
                  <a:pt x="373021" y="608155"/>
                  <a:pt x="185106" y="953716"/>
                  <a:pt x="25377" y="1109137"/>
                </a:cubicBezTo>
                <a:lnTo>
                  <a:pt x="0" y="1133929"/>
                </a:lnTo>
                <a:lnTo>
                  <a:pt x="191965" y="1213735"/>
                </a:lnTo>
                <a:lnTo>
                  <a:pt x="155445" y="1301805"/>
                </a:lnTo>
                <a:lnTo>
                  <a:pt x="155445" y="1301805"/>
                </a:lnTo>
                <a:lnTo>
                  <a:pt x="150622" y="1312854"/>
                </a:lnTo>
                <a:lnTo>
                  <a:pt x="234549" y="1535909"/>
                </a:lnTo>
                <a:lnTo>
                  <a:pt x="1508378" y="2065452"/>
                </a:lnTo>
                <a:lnTo>
                  <a:pt x="1983328" y="922767"/>
                </a:lnTo>
                <a:close/>
                <a:moveTo>
                  <a:pt x="651043" y="61218"/>
                </a:moveTo>
                <a:lnTo>
                  <a:pt x="1813509" y="544362"/>
                </a:lnTo>
                <a:cubicBezTo>
                  <a:pt x="1579592" y="1104619"/>
                  <a:pt x="1397366" y="1440980"/>
                  <a:pt x="1242015" y="1599468"/>
                </a:cubicBezTo>
                <a:lnTo>
                  <a:pt x="82709" y="1117588"/>
                </a:lnTo>
                <a:cubicBezTo>
                  <a:pt x="241010" y="948753"/>
                  <a:pt x="418039" y="619322"/>
                  <a:pt x="651043" y="61218"/>
                </a:cubicBezTo>
                <a:close/>
                <a:moveTo>
                  <a:pt x="235251" y="1231737"/>
                </a:moveTo>
                <a:lnTo>
                  <a:pt x="1252737" y="1654623"/>
                </a:lnTo>
                <a:lnTo>
                  <a:pt x="1263810" y="1643854"/>
                </a:lnTo>
                <a:cubicBezTo>
                  <a:pt x="1412957" y="1498709"/>
                  <a:pt x="1577509" y="1210621"/>
                  <a:pt x="1789279" y="721063"/>
                </a:cubicBezTo>
                <a:lnTo>
                  <a:pt x="1853283" y="747681"/>
                </a:lnTo>
                <a:lnTo>
                  <a:pt x="1406824" y="1821843"/>
                </a:lnTo>
                <a:lnTo>
                  <a:pt x="198614" y="1319690"/>
                </a:lnTo>
                <a:close/>
                <a:moveTo>
                  <a:pt x="1483025" y="2004280"/>
                </a:moveTo>
                <a:lnTo>
                  <a:pt x="271186" y="1500559"/>
                </a:lnTo>
                <a:lnTo>
                  <a:pt x="226706" y="1382032"/>
                </a:lnTo>
                <a:lnTo>
                  <a:pt x="1432107" y="1883014"/>
                </a:lnTo>
                <a:lnTo>
                  <a:pt x="1879245" y="807284"/>
                </a:lnTo>
                <a:lnTo>
                  <a:pt x="1932293" y="923587"/>
                </a:lnTo>
                <a:close/>
              </a:path>
            </a:pathLst>
          </a:custGeom>
          <a:solidFill>
            <a:srgbClr val="000000"/>
          </a:solidFill>
          <a:ln w="23316" cap="flat">
            <a:noFill/>
            <a:prstDash val="solid"/>
            <a:miter/>
          </a:ln>
        </p:spPr>
        <p:txBody>
          <a:bodyPr rtlCol="0" anchor="ctr"/>
          <a:lstStyle/>
          <a:p>
            <a:pPr algn="ctr"/>
            <a:endParaRPr lang="en-US"/>
          </a:p>
        </p:txBody>
      </p:sp>
      <p:sp>
        <p:nvSpPr>
          <p:cNvPr id="9" name="TextBox 8">
            <a:extLst>
              <a:ext uri="{FF2B5EF4-FFF2-40B4-BE49-F238E27FC236}">
                <a16:creationId xmlns:a16="http://schemas.microsoft.com/office/drawing/2014/main" id="{05C8CF71-A35E-440E-8B96-1F6E2A895100}"/>
              </a:ext>
            </a:extLst>
          </p:cNvPr>
          <p:cNvSpPr txBox="1"/>
          <p:nvPr/>
        </p:nvSpPr>
        <p:spPr>
          <a:xfrm rot="1316088">
            <a:off x="7096906" y="2934959"/>
            <a:ext cx="1184112" cy="1169551"/>
          </a:xfrm>
          <a:prstGeom prst="rect">
            <a:avLst/>
          </a:prstGeom>
          <a:noFill/>
        </p:spPr>
        <p:txBody>
          <a:bodyPr wrap="square" rtlCol="0">
            <a:spAutoFit/>
          </a:bodyPr>
          <a:lstStyle/>
          <a:p>
            <a:r>
              <a:rPr lang="en-US" b="1" u="sng">
                <a:latin typeface="Ink Free" panose="03080402000500000000" pitchFamily="66" charset="0"/>
              </a:rPr>
              <a:t>Tools:</a:t>
            </a:r>
            <a:endParaRPr lang="en-US" sz="1100">
              <a:latin typeface="Ink Free" panose="03080402000500000000" pitchFamily="66" charset="0"/>
            </a:endParaRPr>
          </a:p>
          <a:p>
            <a:pPr marL="285750" indent="-285750">
              <a:buFont typeface="Wingdings" panose="05000000000000000000" pitchFamily="2" charset="2"/>
              <a:buChar char="ü"/>
            </a:pPr>
            <a:endParaRPr lang="en-US" sz="800">
              <a:latin typeface="Ink Free" panose="03080402000500000000" pitchFamily="66" charset="0"/>
            </a:endParaRPr>
          </a:p>
          <a:p>
            <a:pPr marL="285750" indent="-285750">
              <a:buFont typeface="Wingdings" panose="05000000000000000000" pitchFamily="2" charset="2"/>
              <a:buChar char="ü"/>
            </a:pPr>
            <a:r>
              <a:rPr lang="en-US" sz="1200">
                <a:latin typeface="Ink Free" panose="03080402000500000000" pitchFamily="66" charset="0"/>
              </a:rPr>
              <a:t>Discussions in </a:t>
            </a:r>
            <a:r>
              <a:rPr lang="en-US" sz="1200" err="1">
                <a:latin typeface="Ink Free" panose="03080402000500000000" pitchFamily="66" charset="0"/>
              </a:rPr>
              <a:t>iLearn</a:t>
            </a:r>
            <a:endParaRPr lang="en-US" sz="1200">
              <a:latin typeface="Ink Free" panose="03080402000500000000" pitchFamily="66" charset="0"/>
            </a:endParaRPr>
          </a:p>
          <a:p>
            <a:pPr marL="285750" indent="-285750">
              <a:buFont typeface="Wingdings" panose="05000000000000000000" pitchFamily="2" charset="2"/>
              <a:buChar char="ü"/>
            </a:pPr>
            <a:r>
              <a:rPr lang="en-US" sz="1200">
                <a:latin typeface="Ink Free" panose="03080402000500000000" pitchFamily="66" charset="0"/>
              </a:rPr>
              <a:t>Chat in Teams</a:t>
            </a:r>
          </a:p>
        </p:txBody>
      </p:sp>
      <p:sp>
        <p:nvSpPr>
          <p:cNvPr id="11" name="Google Shape;446;p32">
            <a:extLst>
              <a:ext uri="{FF2B5EF4-FFF2-40B4-BE49-F238E27FC236}">
                <a16:creationId xmlns:a16="http://schemas.microsoft.com/office/drawing/2014/main" id="{9B5872DE-BE86-4B84-B9B5-E5143AE0082A}"/>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PRESENTING COURSE MATERIALS</a:t>
            </a:r>
          </a:p>
        </p:txBody>
      </p:sp>
      <p:pic>
        <p:nvPicPr>
          <p:cNvPr id="12" name="Graphic 11" descr="Projector screen with solid fill">
            <a:extLst>
              <a:ext uri="{FF2B5EF4-FFF2-40B4-BE49-F238E27FC236}">
                <a16:creationId xmlns:a16="http://schemas.microsoft.com/office/drawing/2014/main" id="{FF2B1483-5E24-466B-9E2D-667E067A42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585" y="707883"/>
            <a:ext cx="552138" cy="552138"/>
          </a:xfrm>
          <a:prstGeom prst="rect">
            <a:avLst/>
          </a:prstGeom>
        </p:spPr>
      </p:pic>
      <p:sp>
        <p:nvSpPr>
          <p:cNvPr id="2" name="Slide Number Placeholder 1">
            <a:extLst>
              <a:ext uri="{FF2B5EF4-FFF2-40B4-BE49-F238E27FC236}">
                <a16:creationId xmlns:a16="http://schemas.microsoft.com/office/drawing/2014/main" id="{F1A4F073-87AD-4A48-9408-E9185923CA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24</a:t>
            </a:fld>
            <a:endParaRPr lang="en-GB"/>
          </a:p>
        </p:txBody>
      </p:sp>
    </p:spTree>
    <p:extLst>
      <p:ext uri="{BB962C8B-B14F-4D97-AF65-F5344CB8AC3E}">
        <p14:creationId xmlns:p14="http://schemas.microsoft.com/office/powerpoint/2010/main" val="1957551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100413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Supplemental</a:t>
            </a:r>
            <a:br>
              <a:rPr lang="en-GB" b="1"/>
            </a:br>
            <a:r>
              <a:rPr lang="en-GB" b="1"/>
              <a:t>MATERIALS</a:t>
            </a:r>
            <a:endParaRPr b="1"/>
          </a:p>
        </p:txBody>
      </p:sp>
      <p:sp>
        <p:nvSpPr>
          <p:cNvPr id="446" name="Google Shape;446;p32"/>
          <p:cNvSpPr txBox="1">
            <a:spLocks noGrp="1"/>
          </p:cNvSpPr>
          <p:nvPr>
            <p:ph type="body" idx="1"/>
          </p:nvPr>
        </p:nvSpPr>
        <p:spPr>
          <a:xfrm>
            <a:off x="463374" y="2571750"/>
            <a:ext cx="5614291" cy="2047200"/>
          </a:xfrm>
          <a:prstGeom prst="rect">
            <a:avLst/>
          </a:prstGeom>
        </p:spPr>
        <p:txBody>
          <a:bodyPr spcFirstLastPara="1" wrap="square" lIns="91425" tIns="91425" rIns="91425" bIns="91425" anchor="ctr" anchorCtr="0">
            <a:noAutofit/>
          </a:bodyPr>
          <a:lstStyle/>
          <a:p>
            <a:pPr marL="342900" indent="-342900">
              <a:lnSpc>
                <a:spcPct val="90000"/>
              </a:lnSpc>
            </a:pPr>
            <a:r>
              <a:rPr lang="en-US" sz="2000"/>
              <a:t>Ensure Materials are Available Online</a:t>
            </a:r>
          </a:p>
          <a:p>
            <a:pPr marL="342900" indent="-342900">
              <a:lnSpc>
                <a:spcPct val="90000"/>
              </a:lnSpc>
            </a:pPr>
            <a:r>
              <a:rPr lang="en-US" sz="2000"/>
              <a:t>Communicate Their Location</a:t>
            </a:r>
          </a:p>
          <a:p>
            <a:pPr marL="342900" indent="-342900">
              <a:lnSpc>
                <a:spcPct val="90000"/>
              </a:lnSpc>
            </a:pPr>
            <a:r>
              <a:rPr lang="en-US" sz="2000"/>
              <a:t>Include in Syllabus</a:t>
            </a:r>
          </a:p>
          <a:p>
            <a:pPr marL="342900" indent="-342900">
              <a:lnSpc>
                <a:spcPct val="90000"/>
              </a:lnSpc>
            </a:pPr>
            <a:endParaRPr lang="en-US" sz="2000"/>
          </a:p>
        </p:txBody>
      </p:sp>
      <p:grpSp>
        <p:nvGrpSpPr>
          <p:cNvPr id="447" name="Google Shape;447;p32"/>
          <p:cNvGrpSpPr/>
          <p:nvPr/>
        </p:nvGrpSpPr>
        <p:grpSpPr>
          <a:xfrm>
            <a:off x="463376" y="1110675"/>
            <a:ext cx="3013126"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446;p32">
            <a:extLst>
              <a:ext uri="{FF2B5EF4-FFF2-40B4-BE49-F238E27FC236}">
                <a16:creationId xmlns:a16="http://schemas.microsoft.com/office/drawing/2014/main" id="{B9F3A4CD-7DFF-43E6-B027-899DB22F9129}"/>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PRESENTING COURSE MATERIALS</a:t>
            </a:r>
          </a:p>
        </p:txBody>
      </p:sp>
      <p:pic>
        <p:nvPicPr>
          <p:cNvPr id="3" name="Graphic 2" descr="Document with solid fill">
            <a:extLst>
              <a:ext uri="{FF2B5EF4-FFF2-40B4-BE49-F238E27FC236}">
                <a16:creationId xmlns:a16="http://schemas.microsoft.com/office/drawing/2014/main" id="{22472EFD-9AFC-4027-AD61-F4BDBFE0A9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1" y="2781975"/>
            <a:ext cx="1893094" cy="1893094"/>
          </a:xfrm>
          <a:prstGeom prst="rect">
            <a:avLst/>
          </a:prstGeom>
        </p:spPr>
      </p:pic>
      <p:pic>
        <p:nvPicPr>
          <p:cNvPr id="13" name="Graphic 12" descr="Projector screen with solid fill">
            <a:extLst>
              <a:ext uri="{FF2B5EF4-FFF2-40B4-BE49-F238E27FC236}">
                <a16:creationId xmlns:a16="http://schemas.microsoft.com/office/drawing/2014/main" id="{632EA3BF-19AF-42F5-9B5C-28AD817164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3585" y="707883"/>
            <a:ext cx="552138" cy="552138"/>
          </a:xfrm>
          <a:prstGeom prst="rect">
            <a:avLst/>
          </a:prstGeom>
        </p:spPr>
      </p:pic>
      <p:sp>
        <p:nvSpPr>
          <p:cNvPr id="2" name="Slide Number Placeholder 1">
            <a:extLst>
              <a:ext uri="{FF2B5EF4-FFF2-40B4-BE49-F238E27FC236}">
                <a16:creationId xmlns:a16="http://schemas.microsoft.com/office/drawing/2014/main" id="{8D643150-E1AA-4EBD-8F68-0A6035DFBE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25</a:t>
            </a:fld>
            <a:endParaRPr lang="en-GB"/>
          </a:p>
        </p:txBody>
      </p:sp>
    </p:spTree>
    <p:extLst>
      <p:ext uri="{BB962C8B-B14F-4D97-AF65-F5344CB8AC3E}">
        <p14:creationId xmlns:p14="http://schemas.microsoft.com/office/powerpoint/2010/main" val="1902300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1"/>
          <p:cNvSpPr txBox="1">
            <a:spLocks noGrp="1"/>
          </p:cNvSpPr>
          <p:nvPr>
            <p:ph type="title"/>
          </p:nvPr>
        </p:nvSpPr>
        <p:spPr>
          <a:xfrm>
            <a:off x="1027200" y="2150850"/>
            <a:ext cx="7068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300"/>
              <a:t>ENGAGEMENT</a:t>
            </a:r>
            <a:endParaRPr sz="5300"/>
          </a:p>
        </p:txBody>
      </p:sp>
      <p:pic>
        <p:nvPicPr>
          <p:cNvPr id="5" name="Graphic 4" descr="Users outline">
            <a:extLst>
              <a:ext uri="{FF2B5EF4-FFF2-40B4-BE49-F238E27FC236}">
                <a16:creationId xmlns:a16="http://schemas.microsoft.com/office/drawing/2014/main" id="{A5CE5E66-1D4A-4A24-A42F-6715F72830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4570" y="2888641"/>
            <a:ext cx="2254859" cy="2254859"/>
          </a:xfrm>
          <a:prstGeom prst="rect">
            <a:avLst/>
          </a:prstGeom>
        </p:spPr>
      </p:pic>
      <p:sp>
        <p:nvSpPr>
          <p:cNvPr id="2" name="Slide Number Placeholder 1">
            <a:extLst>
              <a:ext uri="{FF2B5EF4-FFF2-40B4-BE49-F238E27FC236}">
                <a16:creationId xmlns:a16="http://schemas.microsoft.com/office/drawing/2014/main" id="{10B5559B-CCB6-44C5-8197-68AAE237EE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26</a:t>
            </a:fld>
            <a:endParaRPr lang="en-GB"/>
          </a:p>
        </p:txBody>
      </p:sp>
    </p:spTree>
    <p:extLst>
      <p:ext uri="{BB962C8B-B14F-4D97-AF65-F5344CB8AC3E}">
        <p14:creationId xmlns:p14="http://schemas.microsoft.com/office/powerpoint/2010/main" val="3585808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0D1D8F-12C6-46F0-A446-1D1663EA98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27</a:t>
            </a:fld>
            <a:endParaRPr lang="en-GB"/>
          </a:p>
        </p:txBody>
      </p:sp>
      <p:sp>
        <p:nvSpPr>
          <p:cNvPr id="5" name="TextBox 4">
            <a:extLst>
              <a:ext uri="{FF2B5EF4-FFF2-40B4-BE49-F238E27FC236}">
                <a16:creationId xmlns:a16="http://schemas.microsoft.com/office/drawing/2014/main" id="{B429FC44-CDAF-4DC8-83D5-C50F2E72CDA0}"/>
              </a:ext>
            </a:extLst>
          </p:cNvPr>
          <p:cNvSpPr txBox="1"/>
          <p:nvPr/>
        </p:nvSpPr>
        <p:spPr>
          <a:xfrm>
            <a:off x="5932846" y="17834"/>
            <a:ext cx="3210612" cy="230832"/>
          </a:xfrm>
          <a:prstGeom prst="rect">
            <a:avLst/>
          </a:prstGeom>
          <a:noFill/>
        </p:spPr>
        <p:txBody>
          <a:bodyPr wrap="square" lIns="91440" tIns="45720" rIns="91440" bIns="45720" rtlCol="0" anchor="t">
            <a:spAutoFit/>
          </a:bodyPr>
          <a:lstStyle/>
          <a:p>
            <a:pPr algn="r"/>
            <a:r>
              <a:rPr lang="en-US" sz="900">
                <a:solidFill>
                  <a:schemeClr val="tx1"/>
                </a:solidFill>
                <a:latin typeface="Didact Gothic"/>
                <a:hlinkClick r:id="rId3"/>
              </a:rPr>
              <a:t>Source</a:t>
            </a:r>
            <a:endParaRPr lang="en-US" sz="900">
              <a:solidFill>
                <a:schemeClr val="tx1"/>
              </a:solidFill>
              <a:latin typeface="Didact Gothic"/>
            </a:endParaRPr>
          </a:p>
        </p:txBody>
      </p:sp>
      <p:sp>
        <p:nvSpPr>
          <p:cNvPr id="7" name="Google Shape;2563;p22">
            <a:extLst>
              <a:ext uri="{FF2B5EF4-FFF2-40B4-BE49-F238E27FC236}">
                <a16:creationId xmlns:a16="http://schemas.microsoft.com/office/drawing/2014/main" id="{8F30EB71-542A-4022-B536-E4830B138CFA}"/>
              </a:ext>
            </a:extLst>
          </p:cNvPr>
          <p:cNvSpPr/>
          <p:nvPr/>
        </p:nvSpPr>
        <p:spPr>
          <a:xfrm>
            <a:off x="4574250" y="399850"/>
            <a:ext cx="2885100" cy="1096500"/>
          </a:xfrm>
          <a:prstGeom prst="lef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2"/>
                </a:solidFill>
                <a:latin typeface="Sintony"/>
                <a:ea typeface="Sintony"/>
                <a:cs typeface="Sintony"/>
                <a:sym typeface="Sintony"/>
              </a:rPr>
              <a:t>Initial Learning</a:t>
            </a:r>
            <a:endParaRPr sz="2500" b="1">
              <a:solidFill>
                <a:schemeClr val="dk2"/>
              </a:solidFill>
              <a:latin typeface="Sintony"/>
              <a:ea typeface="Sintony"/>
              <a:cs typeface="Sintony"/>
              <a:sym typeface="Sintony"/>
            </a:endParaRPr>
          </a:p>
        </p:txBody>
      </p:sp>
      <p:sp>
        <p:nvSpPr>
          <p:cNvPr id="8" name="Google Shape;2564;p22">
            <a:extLst>
              <a:ext uri="{FF2B5EF4-FFF2-40B4-BE49-F238E27FC236}">
                <a16:creationId xmlns:a16="http://schemas.microsoft.com/office/drawing/2014/main" id="{BAB22CA3-CBDB-4339-B38A-97E8CFE2DEC2}"/>
              </a:ext>
            </a:extLst>
          </p:cNvPr>
          <p:cNvSpPr/>
          <p:nvPr/>
        </p:nvSpPr>
        <p:spPr>
          <a:xfrm>
            <a:off x="4572000" y="1485350"/>
            <a:ext cx="2889600" cy="1097400"/>
          </a:xfrm>
          <a:prstGeom prst="rightArrow">
            <a:avLst>
              <a:gd name="adj1" fmla="val 50000"/>
              <a:gd name="adj2" fmla="val 50000"/>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2"/>
                </a:solidFill>
                <a:latin typeface="Sintony"/>
                <a:ea typeface="Sintony"/>
                <a:cs typeface="Sintony"/>
                <a:sym typeface="Sintony"/>
              </a:rPr>
              <a:t>Retrieval</a:t>
            </a:r>
            <a:endParaRPr sz="2500" b="1">
              <a:solidFill>
                <a:schemeClr val="accent2"/>
              </a:solidFill>
              <a:latin typeface="Sintony"/>
              <a:ea typeface="Sintony"/>
              <a:cs typeface="Sintony"/>
              <a:sym typeface="Sintony"/>
            </a:endParaRPr>
          </a:p>
        </p:txBody>
      </p:sp>
      <p:sp>
        <p:nvSpPr>
          <p:cNvPr id="9" name="Google Shape;2565;p22">
            <a:extLst>
              <a:ext uri="{FF2B5EF4-FFF2-40B4-BE49-F238E27FC236}">
                <a16:creationId xmlns:a16="http://schemas.microsoft.com/office/drawing/2014/main" id="{97D1A69B-5422-4328-84C0-D86A9EF74FB3}"/>
              </a:ext>
            </a:extLst>
          </p:cNvPr>
          <p:cNvSpPr/>
          <p:nvPr/>
        </p:nvSpPr>
        <p:spPr>
          <a:xfrm>
            <a:off x="4572000" y="2571750"/>
            <a:ext cx="2889600" cy="1097400"/>
          </a:xfrm>
          <a:prstGeom prst="rightArrow">
            <a:avLst>
              <a:gd name="adj1" fmla="val 50000"/>
              <a:gd name="adj2" fmla="val 50000"/>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2"/>
                </a:solidFill>
                <a:latin typeface="Sintony"/>
                <a:ea typeface="Sintony"/>
                <a:cs typeface="Sintony"/>
                <a:sym typeface="Sintony"/>
              </a:rPr>
              <a:t>Retrieval</a:t>
            </a:r>
            <a:endParaRPr sz="2500" b="1">
              <a:solidFill>
                <a:schemeClr val="accent2"/>
              </a:solidFill>
              <a:latin typeface="Sintony"/>
              <a:ea typeface="Sintony"/>
              <a:cs typeface="Sintony"/>
              <a:sym typeface="Sintony"/>
            </a:endParaRPr>
          </a:p>
        </p:txBody>
      </p:sp>
      <p:sp>
        <p:nvSpPr>
          <p:cNvPr id="10" name="Google Shape;2566;p22">
            <a:extLst>
              <a:ext uri="{FF2B5EF4-FFF2-40B4-BE49-F238E27FC236}">
                <a16:creationId xmlns:a16="http://schemas.microsoft.com/office/drawing/2014/main" id="{37A1C484-B97F-4C6A-9232-B0D314BC1EB5}"/>
              </a:ext>
            </a:extLst>
          </p:cNvPr>
          <p:cNvSpPr/>
          <p:nvPr/>
        </p:nvSpPr>
        <p:spPr>
          <a:xfrm>
            <a:off x="4572000" y="3658150"/>
            <a:ext cx="2889600" cy="1097400"/>
          </a:xfrm>
          <a:prstGeom prst="rightArrow">
            <a:avLst>
              <a:gd name="adj1" fmla="val 50000"/>
              <a:gd name="adj2" fmla="val 50000"/>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accent2"/>
                </a:solidFill>
                <a:latin typeface="Sintony"/>
                <a:ea typeface="Sintony"/>
                <a:cs typeface="Sintony"/>
                <a:sym typeface="Sintony"/>
              </a:rPr>
              <a:t>Retrieval</a:t>
            </a:r>
            <a:endParaRPr sz="2500" b="1">
              <a:solidFill>
                <a:schemeClr val="accent2"/>
              </a:solidFill>
              <a:latin typeface="Sintony"/>
              <a:ea typeface="Sintony"/>
              <a:cs typeface="Sintony"/>
              <a:sym typeface="Sintony"/>
            </a:endParaRPr>
          </a:p>
        </p:txBody>
      </p:sp>
      <p:sp>
        <p:nvSpPr>
          <p:cNvPr id="11" name="Google Shape;2569;p22">
            <a:extLst>
              <a:ext uri="{FF2B5EF4-FFF2-40B4-BE49-F238E27FC236}">
                <a16:creationId xmlns:a16="http://schemas.microsoft.com/office/drawing/2014/main" id="{7A943AC2-F8C2-4E87-841F-9D728754343B}"/>
              </a:ext>
            </a:extLst>
          </p:cNvPr>
          <p:cNvSpPr/>
          <p:nvPr/>
        </p:nvSpPr>
        <p:spPr>
          <a:xfrm>
            <a:off x="1409411" y="739365"/>
            <a:ext cx="2838678" cy="3535297"/>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1"/>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9" name="Google Shape;2570;p22">
            <a:hlinkClick r:id="rId3"/>
            <a:extLst>
              <a:ext uri="{FF2B5EF4-FFF2-40B4-BE49-F238E27FC236}">
                <a16:creationId xmlns:a16="http://schemas.microsoft.com/office/drawing/2014/main" id="{7519DA32-6981-47D1-A967-B1F70282BFD6}"/>
              </a:ext>
            </a:extLst>
          </p:cNvPr>
          <p:cNvPicPr preferRelativeResize="0"/>
          <p:nvPr/>
        </p:nvPicPr>
        <p:blipFill>
          <a:blip r:embed="rId4">
            <a:alphaModFix/>
          </a:blip>
          <a:stretch>
            <a:fillRect/>
          </a:stretch>
        </p:blipFill>
        <p:spPr>
          <a:xfrm>
            <a:off x="66646" y="3708171"/>
            <a:ext cx="914400"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742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100413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a:t>START</a:t>
            </a:r>
            <a:r>
              <a:rPr lang="en-GB"/>
              <a:t> of Semester</a:t>
            </a:r>
            <a:endParaRPr b="1"/>
          </a:p>
        </p:txBody>
      </p:sp>
      <p:sp>
        <p:nvSpPr>
          <p:cNvPr id="446" name="Google Shape;446;p32"/>
          <p:cNvSpPr txBox="1">
            <a:spLocks noGrp="1"/>
          </p:cNvSpPr>
          <p:nvPr>
            <p:ph type="body" idx="1"/>
          </p:nvPr>
        </p:nvSpPr>
        <p:spPr>
          <a:xfrm>
            <a:off x="463374" y="2571750"/>
            <a:ext cx="5614291" cy="2047200"/>
          </a:xfrm>
          <a:prstGeom prst="rect">
            <a:avLst/>
          </a:prstGeom>
        </p:spPr>
        <p:txBody>
          <a:bodyPr spcFirstLastPara="1" wrap="square" lIns="91425" tIns="91425" rIns="91425" bIns="91425" anchor="ctr" anchorCtr="0">
            <a:noAutofit/>
          </a:bodyPr>
          <a:lstStyle/>
          <a:p>
            <a:pPr marL="342900" indent="-342900">
              <a:lnSpc>
                <a:spcPct val="90000"/>
              </a:lnSpc>
            </a:pPr>
            <a:r>
              <a:rPr lang="en-US" sz="2000"/>
              <a:t>Introduction Video</a:t>
            </a:r>
          </a:p>
          <a:p>
            <a:pPr marL="342900" indent="-342900">
              <a:lnSpc>
                <a:spcPct val="90000"/>
              </a:lnSpc>
            </a:pPr>
            <a:r>
              <a:rPr lang="en-US" sz="2000"/>
              <a:t>Group Discussion</a:t>
            </a:r>
          </a:p>
          <a:p>
            <a:pPr marL="342900" indent="-342900">
              <a:lnSpc>
                <a:spcPct val="90000"/>
              </a:lnSpc>
            </a:pPr>
            <a:r>
              <a:rPr lang="en-US" sz="2000"/>
              <a:t>Outline Expectations for Student Engagement</a:t>
            </a:r>
          </a:p>
          <a:p>
            <a:pPr marL="342900" indent="-342900">
              <a:lnSpc>
                <a:spcPct val="90000"/>
              </a:lnSpc>
            </a:pPr>
            <a:endParaRPr lang="en-US" sz="2000"/>
          </a:p>
        </p:txBody>
      </p:sp>
      <p:grpSp>
        <p:nvGrpSpPr>
          <p:cNvPr id="447" name="Google Shape;447;p32"/>
          <p:cNvGrpSpPr/>
          <p:nvPr/>
        </p:nvGrpSpPr>
        <p:grpSpPr>
          <a:xfrm>
            <a:off x="463376" y="1110675"/>
            <a:ext cx="2054741"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Logo for Flipgrid">
            <a:extLst>
              <a:ext uri="{FF2B5EF4-FFF2-40B4-BE49-F238E27FC236}">
                <a16:creationId xmlns:a16="http://schemas.microsoft.com/office/drawing/2014/main" id="{C30953EA-00C7-4CC4-8E4D-4FA3740B250A}"/>
              </a:ext>
            </a:extLst>
          </p:cNvPr>
          <p:cNvPicPr>
            <a:picLocks noChangeAspect="1"/>
          </p:cNvPicPr>
          <p:nvPr/>
        </p:nvPicPr>
        <p:blipFill rotWithShape="1">
          <a:blip r:embed="rId3"/>
          <a:srcRect r="60194"/>
          <a:stretch/>
        </p:blipFill>
        <p:spPr>
          <a:xfrm>
            <a:off x="7220853" y="2571750"/>
            <a:ext cx="1187339" cy="1156401"/>
          </a:xfrm>
          <a:prstGeom prst="rect">
            <a:avLst/>
          </a:prstGeom>
        </p:spPr>
      </p:pic>
      <p:pic>
        <p:nvPicPr>
          <p:cNvPr id="9" name="Picture 8" descr="Logo for Flipgrid">
            <a:extLst>
              <a:ext uri="{FF2B5EF4-FFF2-40B4-BE49-F238E27FC236}">
                <a16:creationId xmlns:a16="http://schemas.microsoft.com/office/drawing/2014/main" id="{7D27980B-3D9C-40BC-9634-76744849F860}"/>
              </a:ext>
            </a:extLst>
          </p:cNvPr>
          <p:cNvPicPr>
            <a:picLocks noChangeAspect="1"/>
          </p:cNvPicPr>
          <p:nvPr/>
        </p:nvPicPr>
        <p:blipFill rotWithShape="1">
          <a:blip r:embed="rId3"/>
          <a:srcRect l="46583"/>
          <a:stretch/>
        </p:blipFill>
        <p:spPr>
          <a:xfrm>
            <a:off x="7036593" y="3358969"/>
            <a:ext cx="1593338" cy="1156401"/>
          </a:xfrm>
          <a:prstGeom prst="rect">
            <a:avLst/>
          </a:prstGeom>
        </p:spPr>
      </p:pic>
      <p:sp>
        <p:nvSpPr>
          <p:cNvPr id="10" name="Google Shape;446;p32">
            <a:extLst>
              <a:ext uri="{FF2B5EF4-FFF2-40B4-BE49-F238E27FC236}">
                <a16:creationId xmlns:a16="http://schemas.microsoft.com/office/drawing/2014/main" id="{7B8A7C02-4C73-484C-A753-DF2110C02DF6}"/>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ENGAGEMENT</a:t>
            </a:r>
          </a:p>
        </p:txBody>
      </p:sp>
      <p:pic>
        <p:nvPicPr>
          <p:cNvPr id="11" name="Graphic 10" descr="Users outline">
            <a:extLst>
              <a:ext uri="{FF2B5EF4-FFF2-40B4-BE49-F238E27FC236}">
                <a16:creationId xmlns:a16="http://schemas.microsoft.com/office/drawing/2014/main" id="{5AA1DFE2-7D2B-46EC-A782-A0A63509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7635" y="286084"/>
            <a:ext cx="824591" cy="824591"/>
          </a:xfrm>
          <a:prstGeom prst="rect">
            <a:avLst/>
          </a:prstGeom>
        </p:spPr>
      </p:pic>
      <p:sp>
        <p:nvSpPr>
          <p:cNvPr id="2" name="Slide Number Placeholder 1">
            <a:extLst>
              <a:ext uri="{FF2B5EF4-FFF2-40B4-BE49-F238E27FC236}">
                <a16:creationId xmlns:a16="http://schemas.microsoft.com/office/drawing/2014/main" id="{5280B99B-C45C-4857-ACA0-94B93FC3D3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28</a:t>
            </a:fld>
            <a:endParaRPr lang="en-GB"/>
          </a:p>
        </p:txBody>
      </p:sp>
    </p:spTree>
    <p:extLst>
      <p:ext uri="{BB962C8B-B14F-4D97-AF65-F5344CB8AC3E}">
        <p14:creationId xmlns:p14="http://schemas.microsoft.com/office/powerpoint/2010/main" val="26925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D0AF03-CEDE-41A1-8BAE-CEE5B14B921C}"/>
              </a:ext>
            </a:extLst>
          </p:cNvPr>
          <p:cNvSpPr>
            <a:spLocks noGrp="1"/>
          </p:cNvSpPr>
          <p:nvPr>
            <p:ph type="body" idx="1"/>
          </p:nvPr>
        </p:nvSpPr>
        <p:spPr/>
        <p:txBody>
          <a:bodyPr vert="horz"/>
          <a:lstStyle/>
          <a:p>
            <a:r>
              <a:rPr lang="en-US"/>
              <a:t>Student View</a:t>
            </a:r>
          </a:p>
        </p:txBody>
      </p:sp>
      <p:sp>
        <p:nvSpPr>
          <p:cNvPr id="2" name="Slide Number Placeholder 1">
            <a:extLst>
              <a:ext uri="{FF2B5EF4-FFF2-40B4-BE49-F238E27FC236}">
                <a16:creationId xmlns:a16="http://schemas.microsoft.com/office/drawing/2014/main" id="{DB50F3D5-7BD7-4769-874D-52B124B81D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29</a:t>
            </a:fld>
            <a:endParaRPr lang="en-GB"/>
          </a:p>
        </p:txBody>
      </p:sp>
      <p:pic>
        <p:nvPicPr>
          <p:cNvPr id="12" name="Graphic 11" descr="Sunglasses with solid fill">
            <a:extLst>
              <a:ext uri="{FF2B5EF4-FFF2-40B4-BE49-F238E27FC236}">
                <a16:creationId xmlns:a16="http://schemas.microsoft.com/office/drawing/2014/main" id="{E525F03A-D3EC-4125-BDF1-17DDC965FC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7595" y="4057337"/>
            <a:ext cx="693919" cy="693919"/>
          </a:xfrm>
          <a:prstGeom prst="rect">
            <a:avLst/>
          </a:prstGeom>
        </p:spPr>
      </p:pic>
      <p:pic>
        <p:nvPicPr>
          <p:cNvPr id="7" name="Picture 6">
            <a:extLst>
              <a:ext uri="{FF2B5EF4-FFF2-40B4-BE49-F238E27FC236}">
                <a16:creationId xmlns:a16="http://schemas.microsoft.com/office/drawing/2014/main" id="{5962E851-AB64-4191-B42B-248E16BB7338}"/>
              </a:ext>
            </a:extLst>
          </p:cNvPr>
          <p:cNvPicPr>
            <a:picLocks noChangeAspect="1"/>
          </p:cNvPicPr>
          <p:nvPr/>
        </p:nvPicPr>
        <p:blipFill>
          <a:blip r:embed="rId4"/>
          <a:stretch>
            <a:fillRect/>
          </a:stretch>
        </p:blipFill>
        <p:spPr>
          <a:xfrm>
            <a:off x="1645184" y="667373"/>
            <a:ext cx="5852181" cy="3808754"/>
          </a:xfrm>
          <a:prstGeom prst="rect">
            <a:avLst/>
          </a:prstGeom>
          <a:ln w="12700">
            <a:solidFill>
              <a:schemeClr val="tx1"/>
            </a:solidFill>
          </a:ln>
        </p:spPr>
      </p:pic>
      <p:sp>
        <p:nvSpPr>
          <p:cNvPr id="13" name="Text Placeholder 3">
            <a:extLst>
              <a:ext uri="{FF2B5EF4-FFF2-40B4-BE49-F238E27FC236}">
                <a16:creationId xmlns:a16="http://schemas.microsoft.com/office/drawing/2014/main" id="{F9407397-56F0-433B-841E-B2EEE2AEE4F3}"/>
              </a:ext>
            </a:extLst>
          </p:cNvPr>
          <p:cNvSpPr txBox="1">
            <a:spLocks/>
          </p:cNvSpPr>
          <p:nvPr/>
        </p:nvSpPr>
        <p:spPr>
          <a:xfrm>
            <a:off x="1645184" y="4404296"/>
            <a:ext cx="4050936" cy="605100"/>
          </a:xfrm>
          <a:prstGeom prst="rect">
            <a:avLst/>
          </a:prstGeom>
          <a:noFill/>
          <a:ln>
            <a:noFill/>
          </a:ln>
        </p:spPr>
        <p:txBody>
          <a:bodyPr spcFirstLastPara="1" vert="horz"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ctr"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139700" indent="0" algn="l">
              <a:buNone/>
            </a:pPr>
            <a:r>
              <a:rPr lang="en-US"/>
              <a:t>Student View</a:t>
            </a:r>
          </a:p>
        </p:txBody>
      </p:sp>
    </p:spTree>
    <p:extLst>
      <p:ext uri="{BB962C8B-B14F-4D97-AF65-F5344CB8AC3E}">
        <p14:creationId xmlns:p14="http://schemas.microsoft.com/office/powerpoint/2010/main" val="380530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DF6ED7-ACA0-48CD-8ABC-977D2F3D3141}"/>
              </a:ext>
            </a:extLst>
          </p:cNvPr>
          <p:cNvPicPr>
            <a:picLocks noChangeAspect="1"/>
          </p:cNvPicPr>
          <p:nvPr/>
        </p:nvPicPr>
        <p:blipFill>
          <a:blip r:embed="rId3"/>
          <a:srcRect/>
          <a:stretch/>
        </p:blipFill>
        <p:spPr>
          <a:xfrm>
            <a:off x="1143000" y="0"/>
            <a:ext cx="6857999" cy="5143499"/>
          </a:xfrm>
          <a:prstGeom prst="rect">
            <a:avLst/>
          </a:prstGeom>
        </p:spPr>
      </p:pic>
      <p:sp>
        <p:nvSpPr>
          <p:cNvPr id="8" name="TextBox 7">
            <a:extLst>
              <a:ext uri="{FF2B5EF4-FFF2-40B4-BE49-F238E27FC236}">
                <a16:creationId xmlns:a16="http://schemas.microsoft.com/office/drawing/2014/main" id="{B570E548-25D0-4D84-B069-72D79A04A0E6}"/>
              </a:ext>
            </a:extLst>
          </p:cNvPr>
          <p:cNvSpPr txBox="1"/>
          <p:nvPr/>
        </p:nvSpPr>
        <p:spPr>
          <a:xfrm>
            <a:off x="1087103" y="4998047"/>
            <a:ext cx="3210612" cy="169277"/>
          </a:xfrm>
          <a:prstGeom prst="rect">
            <a:avLst/>
          </a:prstGeom>
          <a:noFill/>
        </p:spPr>
        <p:txBody>
          <a:bodyPr wrap="square" lIns="91440" tIns="45720" rIns="91440" bIns="45720" rtlCol="0" anchor="t">
            <a:spAutoFit/>
          </a:bodyPr>
          <a:lstStyle/>
          <a:p>
            <a:r>
              <a:rPr lang="en-US" sz="500">
                <a:latin typeface="Didact Gothic"/>
                <a:hlinkClick r:id="rId4" tooltip="https://online.osu.edu/resources/learn/whats-difference-between-asynchronous-and-synchronous-learning">
                  <a:extLst>
                    <a:ext uri="{A12FA001-AC4F-418D-AE19-62706E023703}">
                      <ahyp:hlinkClr xmlns:ahyp="http://schemas.microsoft.com/office/drawing/2018/hyperlinkcolor" val="tx"/>
                    </a:ext>
                  </a:extLst>
                </a:hlinkClick>
              </a:rPr>
              <a:t>This Photo </a:t>
            </a:r>
            <a:r>
              <a:rPr lang="en-US" sz="500">
                <a:solidFill>
                  <a:schemeClr val="accent5"/>
                </a:solidFill>
                <a:latin typeface="Didact Gothic"/>
              </a:rPr>
              <a:t>by Unknown Author is licensed under </a:t>
            </a:r>
            <a:r>
              <a:rPr lang="en-US" sz="500">
                <a:latin typeface="Didact Gothic"/>
                <a:hlinkClick r:id="rId5" tooltip="https://creativecommons.org/licenses/by-nc/3.0/">
                  <a:extLst>
                    <a:ext uri="{A12FA001-AC4F-418D-AE19-62706E023703}">
                      <ahyp:hlinkClr xmlns:ahyp="http://schemas.microsoft.com/office/drawing/2018/hyperlinkcolor" val="tx"/>
                    </a:ext>
                  </a:extLst>
                </a:hlinkClick>
              </a:rPr>
              <a:t>CC BY-NC</a:t>
            </a:r>
            <a:endParaRPr lang="en-US" sz="500">
              <a:latin typeface="Didact Gothic"/>
            </a:endParaRPr>
          </a:p>
        </p:txBody>
      </p:sp>
      <p:sp>
        <p:nvSpPr>
          <p:cNvPr id="2" name="Slide Number Placeholder 1">
            <a:extLst>
              <a:ext uri="{FF2B5EF4-FFF2-40B4-BE49-F238E27FC236}">
                <a16:creationId xmlns:a16="http://schemas.microsoft.com/office/drawing/2014/main" id="{DAD9B46A-8290-4EC5-8C7A-AA4754D317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spTree>
    <p:extLst>
      <p:ext uri="{BB962C8B-B14F-4D97-AF65-F5344CB8AC3E}">
        <p14:creationId xmlns:p14="http://schemas.microsoft.com/office/powerpoint/2010/main" val="993527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D0AF03-CEDE-41A1-8BAE-CEE5B14B921C}"/>
              </a:ext>
            </a:extLst>
          </p:cNvPr>
          <p:cNvSpPr>
            <a:spLocks noGrp="1"/>
          </p:cNvSpPr>
          <p:nvPr>
            <p:ph type="body" idx="1"/>
          </p:nvPr>
        </p:nvSpPr>
        <p:spPr/>
        <p:txBody>
          <a:bodyPr vert="horz"/>
          <a:lstStyle/>
          <a:p>
            <a:r>
              <a:rPr lang="en-US"/>
              <a:t>Student View</a:t>
            </a:r>
          </a:p>
        </p:txBody>
      </p:sp>
      <p:sp>
        <p:nvSpPr>
          <p:cNvPr id="2" name="Slide Number Placeholder 1">
            <a:extLst>
              <a:ext uri="{FF2B5EF4-FFF2-40B4-BE49-F238E27FC236}">
                <a16:creationId xmlns:a16="http://schemas.microsoft.com/office/drawing/2014/main" id="{DB50F3D5-7BD7-4769-874D-52B124B81D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30</a:t>
            </a:fld>
            <a:endParaRPr lang="en-GB"/>
          </a:p>
        </p:txBody>
      </p:sp>
      <p:pic>
        <p:nvPicPr>
          <p:cNvPr id="12" name="Graphic 11" descr="Sunglasses with solid fill">
            <a:extLst>
              <a:ext uri="{FF2B5EF4-FFF2-40B4-BE49-F238E27FC236}">
                <a16:creationId xmlns:a16="http://schemas.microsoft.com/office/drawing/2014/main" id="{E525F03A-D3EC-4125-BDF1-17DDC965FC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7595" y="4057337"/>
            <a:ext cx="693919" cy="693919"/>
          </a:xfrm>
          <a:prstGeom prst="rect">
            <a:avLst/>
          </a:prstGeom>
        </p:spPr>
      </p:pic>
      <p:sp>
        <p:nvSpPr>
          <p:cNvPr id="13" name="Text Placeholder 3">
            <a:extLst>
              <a:ext uri="{FF2B5EF4-FFF2-40B4-BE49-F238E27FC236}">
                <a16:creationId xmlns:a16="http://schemas.microsoft.com/office/drawing/2014/main" id="{F9407397-56F0-433B-841E-B2EEE2AEE4F3}"/>
              </a:ext>
            </a:extLst>
          </p:cNvPr>
          <p:cNvSpPr txBox="1">
            <a:spLocks/>
          </p:cNvSpPr>
          <p:nvPr/>
        </p:nvSpPr>
        <p:spPr>
          <a:xfrm>
            <a:off x="2114754" y="4404296"/>
            <a:ext cx="3581365" cy="605100"/>
          </a:xfrm>
          <a:prstGeom prst="rect">
            <a:avLst/>
          </a:prstGeom>
          <a:noFill/>
          <a:ln>
            <a:noFill/>
          </a:ln>
        </p:spPr>
        <p:txBody>
          <a:bodyPr spcFirstLastPara="1" vert="horz"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ctr"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ctr"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139700" indent="0" algn="l">
              <a:buNone/>
            </a:pPr>
            <a:r>
              <a:rPr lang="en-US"/>
              <a:t>Student View</a:t>
            </a:r>
          </a:p>
        </p:txBody>
      </p:sp>
      <p:pic>
        <p:nvPicPr>
          <p:cNvPr id="8" name="Picture 7">
            <a:extLst>
              <a:ext uri="{FF2B5EF4-FFF2-40B4-BE49-F238E27FC236}">
                <a16:creationId xmlns:a16="http://schemas.microsoft.com/office/drawing/2014/main" id="{8954D1AB-2049-40D8-8A0A-BF71B90E3B13}"/>
              </a:ext>
            </a:extLst>
          </p:cNvPr>
          <p:cNvPicPr>
            <a:picLocks noChangeAspect="1"/>
          </p:cNvPicPr>
          <p:nvPr/>
        </p:nvPicPr>
        <p:blipFill>
          <a:blip r:embed="rId4"/>
          <a:stretch>
            <a:fillRect/>
          </a:stretch>
        </p:blipFill>
        <p:spPr>
          <a:xfrm>
            <a:off x="2114755" y="392244"/>
            <a:ext cx="4759597" cy="3962400"/>
          </a:xfrm>
          <a:prstGeom prst="rect">
            <a:avLst/>
          </a:prstGeom>
          <a:ln w="12700">
            <a:solidFill>
              <a:schemeClr val="tx1"/>
            </a:solidFill>
          </a:ln>
        </p:spPr>
      </p:pic>
    </p:spTree>
    <p:extLst>
      <p:ext uri="{BB962C8B-B14F-4D97-AF65-F5344CB8AC3E}">
        <p14:creationId xmlns:p14="http://schemas.microsoft.com/office/powerpoint/2010/main" val="542335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100413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a:t>DURING</a:t>
            </a:r>
            <a:r>
              <a:rPr lang="en-GB"/>
              <a:t> the Semester</a:t>
            </a:r>
            <a:endParaRPr b="1"/>
          </a:p>
        </p:txBody>
      </p:sp>
      <p:sp>
        <p:nvSpPr>
          <p:cNvPr id="446" name="Google Shape;446;p32"/>
          <p:cNvSpPr txBox="1">
            <a:spLocks noGrp="1"/>
          </p:cNvSpPr>
          <p:nvPr>
            <p:ph type="body" idx="1"/>
          </p:nvPr>
        </p:nvSpPr>
        <p:spPr>
          <a:xfrm>
            <a:off x="463376" y="2754630"/>
            <a:ext cx="5614291" cy="2047200"/>
          </a:xfrm>
          <a:prstGeom prst="rect">
            <a:avLst/>
          </a:prstGeom>
        </p:spPr>
        <p:txBody>
          <a:bodyPr spcFirstLastPara="1" wrap="square" lIns="91425" tIns="91425" rIns="91425" bIns="91425" anchor="ctr" anchorCtr="0">
            <a:noAutofit/>
          </a:bodyPr>
          <a:lstStyle/>
          <a:p>
            <a:pPr marL="0" indent="0">
              <a:lnSpc>
                <a:spcPct val="90000"/>
              </a:lnSpc>
              <a:buNone/>
            </a:pPr>
            <a:r>
              <a:rPr lang="en-US" sz="2000"/>
              <a:t>- Weekly Discussion Post</a:t>
            </a:r>
          </a:p>
          <a:p>
            <a:pPr marL="342900" indent="-342900">
              <a:lnSpc>
                <a:spcPct val="100000"/>
              </a:lnSpc>
            </a:pPr>
            <a:r>
              <a:rPr lang="en-US" sz="2000"/>
              <a:t>Apply Learning</a:t>
            </a:r>
          </a:p>
          <a:p>
            <a:pPr marL="342900" indent="-342900">
              <a:lnSpc>
                <a:spcPct val="100000"/>
              </a:lnSpc>
            </a:pPr>
            <a:r>
              <a:rPr lang="en-US" sz="2000"/>
              <a:t>Practice New Concept</a:t>
            </a:r>
          </a:p>
          <a:p>
            <a:pPr marL="342900" indent="-342900">
              <a:lnSpc>
                <a:spcPct val="100000"/>
              </a:lnSpc>
            </a:pPr>
            <a:r>
              <a:rPr lang="en-US" sz="2000"/>
              <a:t>Reflect on Information</a:t>
            </a:r>
          </a:p>
          <a:p>
            <a:pPr marL="342900" indent="-342900">
              <a:lnSpc>
                <a:spcPct val="100000"/>
              </a:lnSpc>
            </a:pPr>
            <a:r>
              <a:rPr lang="en-US" sz="2000"/>
              <a:t>Engage with Peers</a:t>
            </a:r>
          </a:p>
          <a:p>
            <a:pPr marL="0" indent="0">
              <a:lnSpc>
                <a:spcPct val="90000"/>
              </a:lnSpc>
              <a:buNone/>
            </a:pPr>
            <a:r>
              <a:rPr lang="en-US" sz="2000"/>
              <a:t>- Provide Polls and Interactive Activities</a:t>
            </a:r>
          </a:p>
          <a:p>
            <a:pPr marL="0" indent="0">
              <a:lnSpc>
                <a:spcPct val="90000"/>
              </a:lnSpc>
              <a:buNone/>
            </a:pPr>
            <a:r>
              <a:rPr lang="en-US" sz="2000"/>
              <a:t>- Consistent and Timely Feedback</a:t>
            </a:r>
          </a:p>
          <a:p>
            <a:pPr marL="342900" indent="-342900">
              <a:lnSpc>
                <a:spcPct val="90000"/>
              </a:lnSpc>
            </a:pPr>
            <a:endParaRPr lang="en-US" sz="2000"/>
          </a:p>
        </p:txBody>
      </p:sp>
      <p:grpSp>
        <p:nvGrpSpPr>
          <p:cNvPr id="447" name="Google Shape;447;p32"/>
          <p:cNvGrpSpPr/>
          <p:nvPr/>
        </p:nvGrpSpPr>
        <p:grpSpPr>
          <a:xfrm>
            <a:off x="463376" y="1110675"/>
            <a:ext cx="2314993"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descr="Logo for Poll Everywhere">
            <a:extLst>
              <a:ext uri="{FF2B5EF4-FFF2-40B4-BE49-F238E27FC236}">
                <a16:creationId xmlns:a16="http://schemas.microsoft.com/office/drawing/2014/main" id="{B09D588A-137A-4A16-9613-AC81404CDF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6451" y="2279925"/>
            <a:ext cx="2212521" cy="2212521"/>
          </a:xfrm>
          <a:prstGeom prst="rect">
            <a:avLst/>
          </a:prstGeom>
        </p:spPr>
      </p:pic>
      <p:sp>
        <p:nvSpPr>
          <p:cNvPr id="7" name="TextBox 6">
            <a:extLst>
              <a:ext uri="{FF2B5EF4-FFF2-40B4-BE49-F238E27FC236}">
                <a16:creationId xmlns:a16="http://schemas.microsoft.com/office/drawing/2014/main" id="{C4EFBBF7-E13A-4799-A6A1-A884FDEB3582}"/>
              </a:ext>
            </a:extLst>
          </p:cNvPr>
          <p:cNvSpPr txBox="1"/>
          <p:nvPr/>
        </p:nvSpPr>
        <p:spPr>
          <a:xfrm>
            <a:off x="6353962" y="4974223"/>
            <a:ext cx="2857500" cy="169277"/>
          </a:xfrm>
          <a:prstGeom prst="rect">
            <a:avLst/>
          </a:prstGeom>
          <a:noFill/>
        </p:spPr>
        <p:txBody>
          <a:bodyPr wrap="square" rtlCol="0">
            <a:spAutoFit/>
          </a:bodyPr>
          <a:lstStyle/>
          <a:p>
            <a:pPr algn="r"/>
            <a:r>
              <a:rPr lang="en-US" sz="500" i="1">
                <a:solidFill>
                  <a:schemeClr val="bg2"/>
                </a:solidFill>
                <a:hlinkClick r:id="rId4" tooltip="https://campuspress.uwl.ac.uk/teaching/2015/12/11/9-poll-everywhere/">
                  <a:extLst>
                    <a:ext uri="{A12FA001-AC4F-418D-AE19-62706E023703}">
                      <ahyp:hlinkClr xmlns:ahyp="http://schemas.microsoft.com/office/drawing/2018/hyperlinkcolor" val="tx"/>
                    </a:ext>
                  </a:extLst>
                </a:hlinkClick>
              </a:rPr>
              <a:t>This Photo</a:t>
            </a:r>
            <a:r>
              <a:rPr lang="en-US" sz="500" i="1">
                <a:solidFill>
                  <a:schemeClr val="bg2"/>
                </a:solidFill>
              </a:rPr>
              <a:t> by Unknown Author is licensed under </a:t>
            </a:r>
            <a:r>
              <a:rPr lang="en-US" sz="500" i="1">
                <a:solidFill>
                  <a:schemeClr val="bg2"/>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500" i="1">
              <a:solidFill>
                <a:schemeClr val="bg2"/>
              </a:solidFill>
            </a:endParaRPr>
          </a:p>
        </p:txBody>
      </p:sp>
      <p:sp>
        <p:nvSpPr>
          <p:cNvPr id="16" name="Google Shape;446;p32">
            <a:extLst>
              <a:ext uri="{FF2B5EF4-FFF2-40B4-BE49-F238E27FC236}">
                <a16:creationId xmlns:a16="http://schemas.microsoft.com/office/drawing/2014/main" id="{65D3CED5-143B-44E6-B6F5-34F7F418AEAB}"/>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5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ENGAGEMENT</a:t>
            </a:r>
          </a:p>
        </p:txBody>
      </p:sp>
      <p:pic>
        <p:nvPicPr>
          <p:cNvPr id="17" name="Graphic 16" descr="Users outline">
            <a:extLst>
              <a:ext uri="{FF2B5EF4-FFF2-40B4-BE49-F238E27FC236}">
                <a16:creationId xmlns:a16="http://schemas.microsoft.com/office/drawing/2014/main" id="{46AFB207-E990-446A-B0F2-2DF06266E8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17635" y="286084"/>
            <a:ext cx="824591" cy="824591"/>
          </a:xfrm>
          <a:prstGeom prst="rect">
            <a:avLst/>
          </a:prstGeom>
        </p:spPr>
      </p:pic>
      <p:sp>
        <p:nvSpPr>
          <p:cNvPr id="2" name="Slide Number Placeholder 1">
            <a:extLst>
              <a:ext uri="{FF2B5EF4-FFF2-40B4-BE49-F238E27FC236}">
                <a16:creationId xmlns:a16="http://schemas.microsoft.com/office/drawing/2014/main" id="{778B1001-9087-4BC8-87CC-C8F8A00E52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31</a:t>
            </a:fld>
            <a:endParaRPr lang="en-GB"/>
          </a:p>
        </p:txBody>
      </p:sp>
    </p:spTree>
    <p:extLst>
      <p:ext uri="{BB962C8B-B14F-4D97-AF65-F5344CB8AC3E}">
        <p14:creationId xmlns:p14="http://schemas.microsoft.com/office/powerpoint/2010/main" val="307189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54"/>
          <p:cNvSpPr txBox="1">
            <a:spLocks noGrp="1"/>
          </p:cNvSpPr>
          <p:nvPr>
            <p:ph type="body" idx="1"/>
          </p:nvPr>
        </p:nvSpPr>
        <p:spPr>
          <a:xfrm>
            <a:off x="1946524" y="2877671"/>
            <a:ext cx="5285251" cy="18960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400">
                <a:latin typeface="Roboto Condensed" panose="02000000000000000000" pitchFamily="2" charset="0"/>
                <a:ea typeface="Roboto Condensed" panose="02000000000000000000" pitchFamily="2" charset="0"/>
                <a:cs typeface="Roboto Condensed" panose="02000000000000000000" pitchFamily="2" charset="0"/>
              </a:rPr>
              <a:t>Additional Resources:</a:t>
            </a:r>
            <a:endParaRPr lang="en-GB" sz="1600">
              <a:latin typeface="Roboto Condensed" panose="02000000000000000000" pitchFamily="2" charset="0"/>
              <a:ea typeface="Roboto Condensed" panose="02000000000000000000" pitchFamily="2" charset="0"/>
              <a:cs typeface="Roboto Condensed" panose="02000000000000000000" pitchFamily="2" charset="0"/>
            </a:endParaRPr>
          </a:p>
          <a:p>
            <a:pPr marL="342900" indent="-342900" algn="l">
              <a:buClr>
                <a:schemeClr val="bg1"/>
              </a:buClr>
              <a:buSzPts val="1100"/>
              <a:buFont typeface="Arial" panose="020B0604020202020204" pitchFamily="34" charset="0"/>
              <a:buChar char="•"/>
            </a:pPr>
            <a:r>
              <a:rPr lang="en-GB" sz="1600">
                <a:solidFill>
                  <a:srgbClr val="F3F3F3"/>
                </a:solidFill>
                <a:latin typeface="Didact Gothic" panose="020B0604020202020204" charset="0"/>
                <a:ea typeface="Roboto Condensed"/>
                <a:cs typeface="Roboto Condensed"/>
                <a:sym typeface="Roboto Condensed"/>
                <a:hlinkClick r:id="rId3">
                  <a:extLst>
                    <a:ext uri="{A12FA001-AC4F-418D-AE19-62706E023703}">
                      <ahyp:hlinkClr xmlns:ahyp="http://schemas.microsoft.com/office/drawing/2018/hyperlinkcolor" val="tx"/>
                    </a:ext>
                  </a:extLst>
                </a:hlinkClick>
              </a:rPr>
              <a:t>The Online Course Map Guid</a:t>
            </a:r>
            <a:r>
              <a:rPr lang="en-GB" sz="1600">
                <a:solidFill>
                  <a:schemeClr val="bg1"/>
                </a:solidFill>
                <a:latin typeface="Didact Gothic" panose="020B0604020202020204" charset="0"/>
                <a:ea typeface="Roboto Condensed"/>
                <a:cs typeface="Roboto Condensed"/>
                <a:sym typeface="Roboto Condensed"/>
                <a:hlinkClick r:id="rId3">
                  <a:extLst>
                    <a:ext uri="{A12FA001-AC4F-418D-AE19-62706E023703}">
                      <ahyp:hlinkClr xmlns:ahyp="http://schemas.microsoft.com/office/drawing/2018/hyperlinkcolor" val="tx"/>
                    </a:ext>
                  </a:extLst>
                </a:hlinkClick>
              </a:rPr>
              <a:t>e</a:t>
            </a:r>
            <a:endParaRPr lang="en-GB" sz="1600">
              <a:solidFill>
                <a:schemeClr val="bg1"/>
              </a:solidFill>
              <a:latin typeface="Didact Gothic" panose="020B0604020202020204" charset="0"/>
              <a:ea typeface="Roboto Condensed"/>
              <a:cs typeface="Roboto Condensed"/>
              <a:sym typeface="Roboto Condensed"/>
            </a:endParaRPr>
          </a:p>
          <a:p>
            <a:pPr marL="342900" indent="-342900" algn="l">
              <a:buClr>
                <a:schemeClr val="bg1"/>
              </a:buClr>
              <a:buSzPts val="1100"/>
              <a:buFont typeface="Arial" panose="020B0604020202020204" pitchFamily="34" charset="0"/>
              <a:buChar char="•"/>
            </a:pPr>
            <a:r>
              <a:rPr lang="en-GB" sz="1600">
                <a:solidFill>
                  <a:schemeClr val="bg1"/>
                </a:solidFill>
                <a:latin typeface="Didact Gothic" panose="020B0604020202020204" charset="0"/>
                <a:ea typeface="Roboto Condensed"/>
                <a:cs typeface="Roboto Condensed"/>
                <a:sym typeface="Roboto Condensed"/>
                <a:hlinkClick r:id="rId4"/>
              </a:rPr>
              <a:t>Tech-Direct (Online)</a:t>
            </a:r>
            <a:endParaRPr lang="en-GB" sz="1600">
              <a:solidFill>
                <a:schemeClr val="bg1"/>
              </a:solidFill>
              <a:latin typeface="Didact Gothic" panose="020B0604020202020204" charset="0"/>
              <a:ea typeface="Roboto Condensed"/>
              <a:cs typeface="Roboto Condensed"/>
              <a:sym typeface="Roboto Condensed"/>
            </a:endParaRPr>
          </a:p>
          <a:p>
            <a:pPr marL="342900" indent="-342900" algn="l">
              <a:buClr>
                <a:schemeClr val="bg1"/>
              </a:buClr>
              <a:buSzPts val="1100"/>
              <a:buFont typeface="Arial" panose="020B0604020202020204" pitchFamily="34" charset="0"/>
              <a:buChar char="•"/>
            </a:pPr>
            <a:r>
              <a:rPr lang="en-GB" sz="1600">
                <a:solidFill>
                  <a:schemeClr val="bg1"/>
                </a:solidFill>
                <a:latin typeface="Didact Gothic" panose="020B0604020202020204" charset="0"/>
                <a:ea typeface="Roboto Condensed"/>
                <a:cs typeface="Roboto Condensed"/>
                <a:sym typeface="Roboto Condensed"/>
                <a:hlinkClick r:id="rId5"/>
              </a:rPr>
              <a:t>OLC Rubric</a:t>
            </a:r>
            <a:endParaRPr lang="en-GB" sz="1600">
              <a:solidFill>
                <a:schemeClr val="bg1"/>
              </a:solidFill>
              <a:latin typeface="Didact Gothic" panose="020B0604020202020204" charset="0"/>
              <a:ea typeface="Roboto Condensed"/>
              <a:cs typeface="Roboto Condensed"/>
              <a:sym typeface="Roboto Condensed"/>
            </a:endParaRPr>
          </a:p>
          <a:p>
            <a:pPr marL="342900" indent="-342900" algn="l">
              <a:buClr>
                <a:schemeClr val="bg1"/>
              </a:buClr>
              <a:buSzPts val="1100"/>
              <a:buFont typeface="Arial" panose="020B0604020202020204" pitchFamily="34" charset="0"/>
              <a:buChar char="•"/>
            </a:pPr>
            <a:r>
              <a:rPr lang="en-GB" sz="1600">
                <a:solidFill>
                  <a:schemeClr val="bg1"/>
                </a:solidFill>
                <a:latin typeface="Didact Gothic" panose="020B0604020202020204" charset="0"/>
                <a:ea typeface="Roboto Condensed"/>
                <a:cs typeface="Roboto Condensed"/>
                <a:sym typeface="Roboto Condensed"/>
                <a:hlinkClick r:id="rId6"/>
              </a:rPr>
              <a:t>Register for the CITL Summer Intensive</a:t>
            </a:r>
            <a:br>
              <a:rPr lang="en-GB" sz="1600">
                <a:solidFill>
                  <a:schemeClr val="bg1"/>
                </a:solidFill>
                <a:latin typeface="Didact Gothic" panose="020B0604020202020204" charset="0"/>
                <a:ea typeface="Roboto Condensed"/>
                <a:cs typeface="Roboto Condensed"/>
                <a:sym typeface="Roboto Condensed"/>
              </a:rPr>
            </a:br>
            <a:r>
              <a:rPr lang="en-GB" sz="1600">
                <a:solidFill>
                  <a:schemeClr val="bg1"/>
                </a:solidFill>
                <a:latin typeface="Didact Gothic" panose="020B0604020202020204" charset="0"/>
                <a:ea typeface="Roboto Condensed"/>
                <a:cs typeface="Roboto Condensed"/>
                <a:sym typeface="Roboto Condensed"/>
              </a:rPr>
              <a:t>May 16-17, 2022 (8:00-11:45)</a:t>
            </a:r>
            <a:endParaRPr sz="1600">
              <a:solidFill>
                <a:schemeClr val="bg1"/>
              </a:solidFill>
              <a:latin typeface="Didact Gothic" panose="020B0604020202020204" charset="0"/>
              <a:ea typeface="Roboto Condensed"/>
              <a:cs typeface="Roboto Condensed"/>
              <a:sym typeface="Roboto Condensed"/>
            </a:endParaRPr>
          </a:p>
        </p:txBody>
      </p:sp>
      <p:sp>
        <p:nvSpPr>
          <p:cNvPr id="723" name="Google Shape;723;p54"/>
          <p:cNvSpPr txBox="1">
            <a:spLocks noGrp="1"/>
          </p:cNvSpPr>
          <p:nvPr>
            <p:ph type="title"/>
          </p:nvPr>
        </p:nvSpPr>
        <p:spPr>
          <a:xfrm>
            <a:off x="1566900" y="543379"/>
            <a:ext cx="6010200" cy="24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a:t>THANK </a:t>
            </a:r>
            <a:r>
              <a:rPr lang="en-GB" sz="6000" b="1"/>
              <a:t>YOU!</a:t>
            </a:r>
            <a:br>
              <a:rPr lang="en-GB" sz="6000" b="1"/>
            </a:br>
            <a:r>
              <a:rPr lang="en-GB" sz="2400">
                <a:latin typeface="Didact Gothic" panose="020B0604020202020204" charset="0"/>
              </a:rPr>
              <a:t>Any Questions?</a:t>
            </a:r>
            <a:endParaRPr sz="2400">
              <a:latin typeface="Didact Gothic" panose="020B0604020202020204" charset="0"/>
            </a:endParaRPr>
          </a:p>
        </p:txBody>
      </p:sp>
      <p:sp>
        <p:nvSpPr>
          <p:cNvPr id="724" name="Google Shape;724;p54"/>
          <p:cNvSpPr/>
          <p:nvPr/>
        </p:nvSpPr>
        <p:spPr>
          <a:xfrm>
            <a:off x="1946525" y="970729"/>
            <a:ext cx="249600" cy="15573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4"/>
          <p:cNvSpPr/>
          <p:nvPr/>
        </p:nvSpPr>
        <p:spPr>
          <a:xfrm flipH="1">
            <a:off x="6982175" y="970729"/>
            <a:ext cx="249600" cy="15573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CCCDCD53-C91F-403A-B9E0-4216E8454B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32</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6"/>
          <p:cNvSpPr txBox="1">
            <a:spLocks noGrp="1"/>
          </p:cNvSpPr>
          <p:nvPr>
            <p:ph type="body" idx="1"/>
          </p:nvPr>
        </p:nvSpPr>
        <p:spPr>
          <a:xfrm>
            <a:off x="273150" y="429491"/>
            <a:ext cx="2504100" cy="270856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BENEFITS:</a:t>
            </a:r>
          </a:p>
          <a:p>
            <a:pPr marL="285750" indent="-285750" algn="l"/>
            <a:r>
              <a:rPr lang="en-US"/>
              <a:t>Flexibility</a:t>
            </a:r>
          </a:p>
          <a:p>
            <a:pPr marL="285750" indent="-285750" algn="l"/>
            <a:r>
              <a:rPr lang="en-US"/>
              <a:t>Pacing</a:t>
            </a:r>
          </a:p>
          <a:p>
            <a:pPr marL="285750" indent="-285750" algn="l"/>
            <a:r>
              <a:rPr lang="en-US"/>
              <a:t>Access to Information</a:t>
            </a:r>
          </a:p>
          <a:p>
            <a:pPr marL="285750" indent="-285750" algn="l"/>
            <a:r>
              <a:rPr lang="en-US"/>
              <a:t>Student Ownership</a:t>
            </a:r>
          </a:p>
          <a:p>
            <a:pPr marL="285750" indent="-285750" algn="l"/>
            <a:r>
              <a:rPr lang="en-US"/>
              <a:t>Learner Preference</a:t>
            </a:r>
          </a:p>
        </p:txBody>
      </p:sp>
      <p:sp>
        <p:nvSpPr>
          <p:cNvPr id="479" name="Google Shape;479;p36"/>
          <p:cNvSpPr txBox="1">
            <a:spLocks noGrp="1"/>
          </p:cNvSpPr>
          <p:nvPr>
            <p:ph type="body" idx="2"/>
          </p:nvPr>
        </p:nvSpPr>
        <p:spPr>
          <a:xfrm>
            <a:off x="273150" y="2484255"/>
            <a:ext cx="2504100" cy="2039193"/>
          </a:xfrm>
          <a:prstGeom prst="rect">
            <a:avLst/>
          </a:prstGeom>
        </p:spPr>
        <p:txBody>
          <a:bodyPr spcFirstLastPara="1" wrap="square" lIns="91425" tIns="91425" rIns="91425" bIns="91425" anchor="ctr" anchorCtr="0">
            <a:noAutofit/>
          </a:bodyPr>
          <a:lstStyle/>
          <a:p>
            <a:pPr marL="0" indent="0" algn="l">
              <a:buClr>
                <a:schemeClr val="dk1"/>
              </a:buClr>
              <a:buSzPts val="1100"/>
              <a:buNone/>
            </a:pPr>
            <a:r>
              <a:rPr lang="en-US" b="1">
                <a:solidFill>
                  <a:schemeClr val="tx1"/>
                </a:solidFill>
              </a:rPr>
              <a:t>DISADVANTAGES:</a:t>
            </a:r>
            <a:endParaRPr lang="en-US">
              <a:solidFill>
                <a:schemeClr val="tx1"/>
              </a:solidFill>
            </a:endParaRPr>
          </a:p>
          <a:p>
            <a:pPr marL="285750" indent="-285750" algn="l">
              <a:buClr>
                <a:schemeClr val="dk1"/>
              </a:buClr>
              <a:buSzPts val="1100"/>
            </a:pPr>
            <a:r>
              <a:rPr lang="en-US">
                <a:solidFill>
                  <a:schemeClr val="tx1"/>
                </a:solidFill>
              </a:rPr>
              <a:t>Feelings of Isolation</a:t>
            </a:r>
          </a:p>
          <a:p>
            <a:pPr marL="285750" indent="-285750" algn="l">
              <a:buClr>
                <a:schemeClr val="dk1"/>
              </a:buClr>
              <a:buSzPts val="1100"/>
            </a:pPr>
            <a:r>
              <a:rPr lang="en-US">
                <a:solidFill>
                  <a:schemeClr val="tx1"/>
                </a:solidFill>
              </a:rPr>
              <a:t>Lack of Proper Time Management</a:t>
            </a:r>
            <a:endParaRPr>
              <a:solidFill>
                <a:schemeClr val="tx1"/>
              </a:solidFill>
            </a:endParaRPr>
          </a:p>
        </p:txBody>
      </p:sp>
      <p:sp>
        <p:nvSpPr>
          <p:cNvPr id="481" name="Google Shape;481;p36"/>
          <p:cNvSpPr txBox="1">
            <a:spLocks noGrp="1"/>
          </p:cNvSpPr>
          <p:nvPr>
            <p:ph type="title"/>
          </p:nvPr>
        </p:nvSpPr>
        <p:spPr>
          <a:xfrm>
            <a:off x="5534891" y="378750"/>
            <a:ext cx="3015409"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GB" b="1">
                <a:solidFill>
                  <a:srgbClr val="FFFFFF"/>
                </a:solidFill>
              </a:rPr>
              <a:t>BENEFITS</a:t>
            </a:r>
            <a:r>
              <a:rPr lang="en-GB">
                <a:solidFill>
                  <a:srgbClr val="FFFFFF"/>
                </a:solidFill>
              </a:rPr>
              <a:t> &amp; </a:t>
            </a:r>
            <a:r>
              <a:rPr lang="en-GB" b="1">
                <a:solidFill>
                  <a:srgbClr val="FFFFFF"/>
                </a:solidFill>
              </a:rPr>
              <a:t>DISADVANTAGES </a:t>
            </a:r>
            <a:r>
              <a:rPr lang="en-GB">
                <a:solidFill>
                  <a:srgbClr val="FFFFFF"/>
                </a:solidFill>
              </a:rPr>
              <a:t>Asynchronous</a:t>
            </a:r>
            <a:endParaRPr>
              <a:solidFill>
                <a:srgbClr val="FFFFFF"/>
              </a:solidFill>
            </a:endParaRPr>
          </a:p>
        </p:txBody>
      </p:sp>
      <p:grpSp>
        <p:nvGrpSpPr>
          <p:cNvPr id="482" name="Google Shape;482;p36"/>
          <p:cNvGrpSpPr/>
          <p:nvPr/>
        </p:nvGrpSpPr>
        <p:grpSpPr>
          <a:xfrm>
            <a:off x="5534891" y="331649"/>
            <a:ext cx="3218209" cy="1567843"/>
            <a:chOff x="463375" y="1110675"/>
            <a:chExt cx="2322000" cy="1170000"/>
          </a:xfrm>
        </p:grpSpPr>
        <p:sp>
          <p:nvSpPr>
            <p:cNvPr id="483" name="Google Shape;483;p36"/>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raphic 4" descr="Scales of justice with solid fill">
            <a:extLst>
              <a:ext uri="{FF2B5EF4-FFF2-40B4-BE49-F238E27FC236}">
                <a16:creationId xmlns:a16="http://schemas.microsoft.com/office/drawing/2014/main" id="{B19705E2-6412-4437-8899-F0898767FD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1899493"/>
            <a:ext cx="3015408" cy="3015408"/>
          </a:xfrm>
          <a:prstGeom prst="rect">
            <a:avLst/>
          </a:prstGeom>
        </p:spPr>
      </p:pic>
      <p:sp>
        <p:nvSpPr>
          <p:cNvPr id="2" name="Slide Number Placeholder 1">
            <a:extLst>
              <a:ext uri="{FF2B5EF4-FFF2-40B4-BE49-F238E27FC236}">
                <a16:creationId xmlns:a16="http://schemas.microsoft.com/office/drawing/2014/main" id="{E18D46DA-313E-4AFD-9CF3-E274F8EE1B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a:t>
            </a:fld>
            <a:endParaRPr lang="en-GB"/>
          </a:p>
        </p:txBody>
      </p:sp>
    </p:spTree>
    <p:extLst>
      <p:ext uri="{BB962C8B-B14F-4D97-AF65-F5344CB8AC3E}">
        <p14:creationId xmlns:p14="http://schemas.microsoft.com/office/powerpoint/2010/main" val="36858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4"/>
          <p:cNvSpPr txBox="1">
            <a:spLocks noGrp="1"/>
          </p:cNvSpPr>
          <p:nvPr>
            <p:ph type="title"/>
          </p:nvPr>
        </p:nvSpPr>
        <p:spPr>
          <a:xfrm>
            <a:off x="311700" y="21480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a:t>ASYNCHRONOUS</a:t>
            </a:r>
            <a:r>
              <a:rPr lang="en-GB" sz="3000"/>
              <a:t> BEST PRACTICES</a:t>
            </a:r>
            <a:endParaRPr sz="3000"/>
          </a:p>
        </p:txBody>
      </p:sp>
      <p:sp>
        <p:nvSpPr>
          <p:cNvPr id="596" name="Google Shape;596;p44"/>
          <p:cNvSpPr txBox="1"/>
          <p:nvPr/>
        </p:nvSpPr>
        <p:spPr>
          <a:xfrm>
            <a:off x="816750" y="2765825"/>
            <a:ext cx="1561800" cy="199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latin typeface="Didact Gothic"/>
                <a:ea typeface="Didact Gothic"/>
                <a:cs typeface="Didact Gothic"/>
                <a:sym typeface="Didact Gothic"/>
              </a:rPr>
              <a:t>Communication</a:t>
            </a:r>
            <a:endParaRPr>
              <a:solidFill>
                <a:srgbClr val="FFFFFF"/>
              </a:solidFill>
              <a:latin typeface="Didact Gothic"/>
              <a:ea typeface="Didact Gothic"/>
              <a:cs typeface="Didact Gothic"/>
              <a:sym typeface="Didact Gothic"/>
            </a:endParaRPr>
          </a:p>
        </p:txBody>
      </p:sp>
      <p:sp>
        <p:nvSpPr>
          <p:cNvPr id="597" name="Google Shape;597;p44"/>
          <p:cNvSpPr txBox="1"/>
          <p:nvPr/>
        </p:nvSpPr>
        <p:spPr>
          <a:xfrm>
            <a:off x="2827850" y="2764325"/>
            <a:ext cx="1466700" cy="199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a:solidFill>
                  <a:srgbClr val="FFFFFF"/>
                </a:solidFill>
                <a:latin typeface="Didact Gothic"/>
                <a:ea typeface="Didact Gothic"/>
                <a:cs typeface="Didact Gothic"/>
                <a:sym typeface="Didact Gothic"/>
              </a:rPr>
              <a:t>Assessment and Grading</a:t>
            </a:r>
            <a:endParaRPr>
              <a:solidFill>
                <a:srgbClr val="FFFFFF"/>
              </a:solidFill>
              <a:latin typeface="Didact Gothic"/>
              <a:ea typeface="Didact Gothic"/>
              <a:cs typeface="Didact Gothic"/>
              <a:sym typeface="Didact Gothic"/>
            </a:endParaRPr>
          </a:p>
        </p:txBody>
      </p:sp>
      <p:sp>
        <p:nvSpPr>
          <p:cNvPr id="598" name="Google Shape;598;p44"/>
          <p:cNvSpPr txBox="1"/>
          <p:nvPr/>
        </p:nvSpPr>
        <p:spPr>
          <a:xfrm>
            <a:off x="4762750" y="2764325"/>
            <a:ext cx="1466700" cy="199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latin typeface="Didact Gothic"/>
                <a:ea typeface="Didact Gothic"/>
                <a:cs typeface="Didact Gothic"/>
                <a:sym typeface="Didact Gothic"/>
              </a:rPr>
              <a:t>Presenting Course Materials</a:t>
            </a:r>
            <a:endParaRPr>
              <a:solidFill>
                <a:srgbClr val="FFFFFF"/>
              </a:solidFill>
              <a:latin typeface="Didact Gothic"/>
              <a:ea typeface="Didact Gothic"/>
              <a:cs typeface="Didact Gothic"/>
              <a:sym typeface="Didact Gothic"/>
            </a:endParaRPr>
          </a:p>
        </p:txBody>
      </p:sp>
      <p:sp>
        <p:nvSpPr>
          <p:cNvPr id="599" name="Google Shape;599;p44"/>
          <p:cNvSpPr txBox="1"/>
          <p:nvPr/>
        </p:nvSpPr>
        <p:spPr>
          <a:xfrm>
            <a:off x="6697650" y="2765825"/>
            <a:ext cx="1561800" cy="199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latin typeface="Didact Gothic"/>
                <a:ea typeface="Didact Gothic"/>
                <a:cs typeface="Didact Gothic"/>
                <a:sym typeface="Didact Gothic"/>
              </a:rPr>
              <a:t>Engagement</a:t>
            </a:r>
            <a:endParaRPr>
              <a:solidFill>
                <a:srgbClr val="FFFFFF"/>
              </a:solidFill>
              <a:latin typeface="Didact Gothic"/>
              <a:ea typeface="Didact Gothic"/>
              <a:cs typeface="Didact Gothic"/>
              <a:sym typeface="Didact Gothic"/>
            </a:endParaRPr>
          </a:p>
        </p:txBody>
      </p:sp>
      <p:sp>
        <p:nvSpPr>
          <p:cNvPr id="600" name="Google Shape;600;p44"/>
          <p:cNvSpPr txBox="1"/>
          <p:nvPr/>
        </p:nvSpPr>
        <p:spPr>
          <a:xfrm>
            <a:off x="398050" y="1746750"/>
            <a:ext cx="1342200" cy="82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a:solidFill>
                  <a:srgbClr val="FFFFFF"/>
                </a:solidFill>
                <a:latin typeface="Roboto Condensed"/>
                <a:ea typeface="Roboto Condensed"/>
                <a:cs typeface="Roboto Condensed"/>
                <a:sym typeface="Roboto Condensed"/>
              </a:rPr>
              <a:t>1</a:t>
            </a:r>
            <a:endParaRPr sz="4000" b="1">
              <a:solidFill>
                <a:srgbClr val="FFFFFF"/>
              </a:solidFill>
              <a:latin typeface="Roboto Condensed"/>
              <a:ea typeface="Roboto Condensed"/>
              <a:cs typeface="Roboto Condensed"/>
              <a:sym typeface="Roboto Condensed"/>
            </a:endParaRPr>
          </a:p>
        </p:txBody>
      </p:sp>
      <p:sp>
        <p:nvSpPr>
          <p:cNvPr id="601" name="Google Shape;601;p44"/>
          <p:cNvSpPr txBox="1"/>
          <p:nvPr/>
        </p:nvSpPr>
        <p:spPr>
          <a:xfrm>
            <a:off x="2406150" y="1746750"/>
            <a:ext cx="1342200" cy="82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a:solidFill>
                  <a:srgbClr val="FFFFFF"/>
                </a:solidFill>
                <a:latin typeface="Roboto Condensed"/>
                <a:ea typeface="Roboto Condensed"/>
                <a:cs typeface="Roboto Condensed"/>
                <a:sym typeface="Roboto Condensed"/>
              </a:rPr>
              <a:t>2</a:t>
            </a:r>
            <a:endParaRPr sz="4000" b="1">
              <a:solidFill>
                <a:srgbClr val="FFFFFF"/>
              </a:solidFill>
              <a:latin typeface="Roboto Condensed"/>
              <a:ea typeface="Roboto Condensed"/>
              <a:cs typeface="Roboto Condensed"/>
              <a:sym typeface="Roboto Condensed"/>
            </a:endParaRPr>
          </a:p>
        </p:txBody>
      </p:sp>
      <p:sp>
        <p:nvSpPr>
          <p:cNvPr id="602" name="Google Shape;602;p44"/>
          <p:cNvSpPr txBox="1"/>
          <p:nvPr/>
        </p:nvSpPr>
        <p:spPr>
          <a:xfrm>
            <a:off x="4284250" y="1746750"/>
            <a:ext cx="1342200" cy="82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a:solidFill>
                  <a:srgbClr val="FFFFFF"/>
                </a:solidFill>
                <a:latin typeface="Roboto Condensed"/>
                <a:ea typeface="Roboto Condensed"/>
                <a:cs typeface="Roboto Condensed"/>
                <a:sym typeface="Roboto Condensed"/>
              </a:rPr>
              <a:t>3</a:t>
            </a:r>
            <a:endParaRPr sz="4000" b="1">
              <a:solidFill>
                <a:srgbClr val="FFFFFF"/>
              </a:solidFill>
              <a:latin typeface="Roboto Condensed"/>
              <a:ea typeface="Roboto Condensed"/>
              <a:cs typeface="Roboto Condensed"/>
              <a:sym typeface="Roboto Condensed"/>
            </a:endParaRPr>
          </a:p>
        </p:txBody>
      </p:sp>
      <p:sp>
        <p:nvSpPr>
          <p:cNvPr id="603" name="Google Shape;603;p44"/>
          <p:cNvSpPr txBox="1"/>
          <p:nvPr/>
        </p:nvSpPr>
        <p:spPr>
          <a:xfrm>
            <a:off x="6292350" y="1746750"/>
            <a:ext cx="1342200" cy="82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000" b="1">
                <a:solidFill>
                  <a:srgbClr val="FFFFFF"/>
                </a:solidFill>
                <a:latin typeface="Roboto Condensed"/>
                <a:ea typeface="Roboto Condensed"/>
                <a:cs typeface="Roboto Condensed"/>
                <a:sym typeface="Roboto Condensed"/>
              </a:rPr>
              <a:t>4</a:t>
            </a:r>
            <a:endParaRPr sz="4000" b="1">
              <a:solidFill>
                <a:srgbClr val="FFFFFF"/>
              </a:solidFill>
              <a:latin typeface="Roboto Condensed"/>
              <a:ea typeface="Roboto Condensed"/>
              <a:cs typeface="Roboto Condensed"/>
              <a:sym typeface="Roboto Condensed"/>
            </a:endParaRPr>
          </a:p>
        </p:txBody>
      </p:sp>
      <p:sp>
        <p:nvSpPr>
          <p:cNvPr id="604" name="Google Shape;604;p44"/>
          <p:cNvSpPr/>
          <p:nvPr/>
        </p:nvSpPr>
        <p:spPr>
          <a:xfrm>
            <a:off x="1740250" y="214804"/>
            <a:ext cx="202800" cy="940800"/>
          </a:xfrm>
          <a:prstGeom prst="leftBracket">
            <a:avLst>
              <a:gd name="adj" fmla="val 0"/>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5" name="Google Shape;605;p44"/>
          <p:cNvSpPr/>
          <p:nvPr/>
        </p:nvSpPr>
        <p:spPr>
          <a:xfrm flipH="1">
            <a:off x="7272299" y="213604"/>
            <a:ext cx="202800" cy="942000"/>
          </a:xfrm>
          <a:prstGeom prst="leftBracket">
            <a:avLst>
              <a:gd name="adj" fmla="val 0"/>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pic>
        <p:nvPicPr>
          <p:cNvPr id="3" name="Graphic 2" descr="Chat with solid fill">
            <a:extLst>
              <a:ext uri="{FF2B5EF4-FFF2-40B4-BE49-F238E27FC236}">
                <a16:creationId xmlns:a16="http://schemas.microsoft.com/office/drawing/2014/main" id="{CB0E7FC5-623D-4101-951E-38BE5EADB1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5250" y="3968856"/>
            <a:ext cx="914400" cy="914400"/>
          </a:xfrm>
          <a:prstGeom prst="rect">
            <a:avLst/>
          </a:prstGeom>
        </p:spPr>
      </p:pic>
      <p:pic>
        <p:nvPicPr>
          <p:cNvPr id="7" name="Graphic 6" descr="Projector screen with solid fill">
            <a:extLst>
              <a:ext uri="{FF2B5EF4-FFF2-40B4-BE49-F238E27FC236}">
                <a16:creationId xmlns:a16="http://schemas.microsoft.com/office/drawing/2014/main" id="{277086BB-71D2-4BAA-96CE-648E9FC0D0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6512" y="4094587"/>
            <a:ext cx="662938" cy="662938"/>
          </a:xfrm>
          <a:prstGeom prst="rect">
            <a:avLst/>
          </a:prstGeom>
        </p:spPr>
      </p:pic>
      <p:pic>
        <p:nvPicPr>
          <p:cNvPr id="9" name="Graphic 8" descr="Users outline">
            <a:extLst>
              <a:ext uri="{FF2B5EF4-FFF2-40B4-BE49-F238E27FC236}">
                <a16:creationId xmlns:a16="http://schemas.microsoft.com/office/drawing/2014/main" id="{150343BC-6FA8-4BAC-BFF6-209CB5DF73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16053" y="4038784"/>
            <a:ext cx="718741" cy="718741"/>
          </a:xfrm>
          <a:prstGeom prst="rect">
            <a:avLst/>
          </a:prstGeom>
        </p:spPr>
      </p:pic>
      <p:pic>
        <p:nvPicPr>
          <p:cNvPr id="11" name="Graphic 10" descr="Checklist with solid fill">
            <a:extLst>
              <a:ext uri="{FF2B5EF4-FFF2-40B4-BE49-F238E27FC236}">
                <a16:creationId xmlns:a16="http://schemas.microsoft.com/office/drawing/2014/main" id="{AE4F69CD-0EAF-4EF0-9E1C-47AF252CA4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61200" y="3968856"/>
            <a:ext cx="795101" cy="795101"/>
          </a:xfrm>
          <a:prstGeom prst="rect">
            <a:avLst/>
          </a:prstGeom>
        </p:spPr>
      </p:pic>
      <p:sp>
        <p:nvSpPr>
          <p:cNvPr id="2" name="Slide Number Placeholder 1">
            <a:extLst>
              <a:ext uri="{FF2B5EF4-FFF2-40B4-BE49-F238E27FC236}">
                <a16:creationId xmlns:a16="http://schemas.microsoft.com/office/drawing/2014/main" id="{C5DA4B9C-E030-43AE-94B3-2626B116B2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Tree>
    <p:extLst>
      <p:ext uri="{BB962C8B-B14F-4D97-AF65-F5344CB8AC3E}">
        <p14:creationId xmlns:p14="http://schemas.microsoft.com/office/powerpoint/2010/main" val="84931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1"/>
          <p:cNvSpPr txBox="1">
            <a:spLocks noGrp="1"/>
          </p:cNvSpPr>
          <p:nvPr>
            <p:ph type="title"/>
          </p:nvPr>
        </p:nvSpPr>
        <p:spPr>
          <a:xfrm>
            <a:off x="1027200" y="2150850"/>
            <a:ext cx="7068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300"/>
              <a:t>COMMUNICATION</a:t>
            </a:r>
            <a:endParaRPr sz="5300"/>
          </a:p>
        </p:txBody>
      </p:sp>
      <p:pic>
        <p:nvPicPr>
          <p:cNvPr id="3" name="Graphic 2" descr="Chat with solid fill">
            <a:extLst>
              <a:ext uri="{FF2B5EF4-FFF2-40B4-BE49-F238E27FC236}">
                <a16:creationId xmlns:a16="http://schemas.microsoft.com/office/drawing/2014/main" id="{25272C27-0584-460D-B8B0-91E9036C8A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0433" y="2992650"/>
            <a:ext cx="1721533" cy="1721533"/>
          </a:xfrm>
          <a:prstGeom prst="rect">
            <a:avLst/>
          </a:prstGeom>
        </p:spPr>
      </p:pic>
      <p:sp>
        <p:nvSpPr>
          <p:cNvPr id="2" name="Slide Number Placeholder 1">
            <a:extLst>
              <a:ext uri="{FF2B5EF4-FFF2-40B4-BE49-F238E27FC236}">
                <a16:creationId xmlns:a16="http://schemas.microsoft.com/office/drawing/2014/main" id="{651497F6-F7E1-4E44-A3B6-496482F77B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spTree>
    <p:extLst>
      <p:ext uri="{BB962C8B-B14F-4D97-AF65-F5344CB8AC3E}">
        <p14:creationId xmlns:p14="http://schemas.microsoft.com/office/powerpoint/2010/main" val="14162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Clear &amp; Consistent </a:t>
            </a:r>
            <a:r>
              <a:rPr lang="en-GB" b="1"/>
              <a:t>COMMUNICATION</a:t>
            </a:r>
            <a:endParaRPr b="1"/>
          </a:p>
        </p:txBody>
      </p:sp>
      <p:sp>
        <p:nvSpPr>
          <p:cNvPr id="446" name="Google Shape;446;p32"/>
          <p:cNvSpPr txBox="1">
            <a:spLocks noGrp="1"/>
          </p:cNvSpPr>
          <p:nvPr>
            <p:ph type="body" idx="1"/>
          </p:nvPr>
        </p:nvSpPr>
        <p:spPr>
          <a:xfrm>
            <a:off x="463375" y="2378776"/>
            <a:ext cx="5098200" cy="2047200"/>
          </a:xfrm>
          <a:prstGeom prst="rect">
            <a:avLst/>
          </a:prstGeom>
        </p:spPr>
        <p:txBody>
          <a:bodyPr spcFirstLastPara="1" wrap="square" lIns="91425" tIns="91425" rIns="91425" bIns="91425" anchor="ctr" anchorCtr="0">
            <a:noAutofit/>
          </a:bodyPr>
          <a:lstStyle/>
          <a:p>
            <a:pPr marL="285750" indent="-285750">
              <a:lnSpc>
                <a:spcPct val="90000"/>
              </a:lnSpc>
            </a:pPr>
            <a:r>
              <a:rPr lang="en-US" sz="2000">
                <a:latin typeface="Didact Gothic"/>
                <a:ea typeface="Didact Gothic"/>
                <a:cs typeface="Didact Gothic"/>
                <a:sym typeface="Didact Gothic"/>
              </a:rPr>
              <a:t>Introduce Yourself</a:t>
            </a:r>
          </a:p>
          <a:p>
            <a:pPr marL="285750" indent="-285750">
              <a:lnSpc>
                <a:spcPct val="90000"/>
              </a:lnSpc>
            </a:pPr>
            <a:r>
              <a:rPr lang="en-US" sz="2000">
                <a:latin typeface="Didact Gothic"/>
                <a:ea typeface="Didact Gothic"/>
                <a:cs typeface="Didact Gothic"/>
                <a:sym typeface="Didact Gothic"/>
              </a:rPr>
              <a:t>Display</a:t>
            </a:r>
            <a:r>
              <a:rPr lang="en-US" sz="2000"/>
              <a:t> and Set </a:t>
            </a:r>
            <a:r>
              <a:rPr lang="en-US" sz="2000">
                <a:latin typeface="Didact Gothic"/>
                <a:ea typeface="Didact Gothic"/>
                <a:cs typeface="Didact Gothic"/>
                <a:sym typeface="Didact Gothic"/>
              </a:rPr>
              <a:t>Communication Expectations</a:t>
            </a:r>
          </a:p>
          <a:p>
            <a:pPr marL="285750" indent="-285750">
              <a:lnSpc>
                <a:spcPct val="90000"/>
              </a:lnSpc>
            </a:pPr>
            <a:r>
              <a:rPr lang="en-US" sz="2000"/>
              <a:t>“Netiquette”</a:t>
            </a:r>
            <a:endParaRPr sz="2000">
              <a:latin typeface="Didact Gothic"/>
              <a:ea typeface="Didact Gothic"/>
              <a:cs typeface="Didact Gothic"/>
              <a:sym typeface="Didact Gothic"/>
            </a:endParaRPr>
          </a:p>
        </p:txBody>
      </p:sp>
      <p:grpSp>
        <p:nvGrpSpPr>
          <p:cNvPr id="447" name="Google Shape;447;p32"/>
          <p:cNvGrpSpPr/>
          <p:nvPr/>
        </p:nvGrpSpPr>
        <p:grpSpPr>
          <a:xfrm>
            <a:off x="463375" y="1110675"/>
            <a:ext cx="3389207"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D9AC65B2-FE11-495D-9E14-29E889318069}"/>
              </a:ext>
            </a:extLst>
          </p:cNvPr>
          <p:cNvGrpSpPr/>
          <p:nvPr/>
        </p:nvGrpSpPr>
        <p:grpSpPr>
          <a:xfrm>
            <a:off x="4981962" y="1430486"/>
            <a:ext cx="4162038" cy="2750193"/>
            <a:chOff x="5035750" y="1741125"/>
            <a:chExt cx="4162038" cy="2750193"/>
          </a:xfrm>
        </p:grpSpPr>
        <p:pic>
          <p:nvPicPr>
            <p:cNvPr id="3" name="Graphic 2" descr="Laptop with solid fill">
              <a:extLst>
                <a:ext uri="{FF2B5EF4-FFF2-40B4-BE49-F238E27FC236}">
                  <a16:creationId xmlns:a16="http://schemas.microsoft.com/office/drawing/2014/main" id="{808FD6AD-EFE8-4C0C-964A-58203B1F9DD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8252" b="15670"/>
            <a:stretch/>
          </p:blipFill>
          <p:spPr>
            <a:xfrm>
              <a:off x="5035750" y="1741125"/>
              <a:ext cx="4162038" cy="2750193"/>
            </a:xfrm>
            <a:prstGeom prst="rect">
              <a:avLst/>
            </a:prstGeom>
          </p:spPr>
        </p:pic>
        <p:pic>
          <p:nvPicPr>
            <p:cNvPr id="5" name="Picture 4" descr="A computer with a cartoon on the screen&#10;&#10;Description automatically generated with low confidence">
              <a:extLst>
                <a:ext uri="{FF2B5EF4-FFF2-40B4-BE49-F238E27FC236}">
                  <a16:creationId xmlns:a16="http://schemas.microsoft.com/office/drawing/2014/main" id="{B45FBC2F-D86E-4761-B02F-32EACE21551C}"/>
                </a:ext>
              </a:extLst>
            </p:cNvPr>
            <p:cNvPicPr>
              <a:picLocks noChangeAspect="1"/>
            </p:cNvPicPr>
            <p:nvPr/>
          </p:nvPicPr>
          <p:blipFill>
            <a:blip r:embed="rId5"/>
            <a:stretch>
              <a:fillRect/>
            </a:stretch>
          </p:blipFill>
          <p:spPr>
            <a:xfrm>
              <a:off x="5785883" y="2093118"/>
              <a:ext cx="2661772" cy="1497247"/>
            </a:xfrm>
            <a:prstGeom prst="rect">
              <a:avLst/>
            </a:prstGeom>
          </p:spPr>
        </p:pic>
        <p:pic>
          <p:nvPicPr>
            <p:cNvPr id="13" name="Graphic 12" descr="Play with solid fill">
              <a:extLst>
                <a:ext uri="{FF2B5EF4-FFF2-40B4-BE49-F238E27FC236}">
                  <a16:creationId xmlns:a16="http://schemas.microsoft.com/office/drawing/2014/main" id="{80A4F7A1-9843-4112-BF9C-82D551166F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1799" y="2378776"/>
              <a:ext cx="1072568" cy="1072568"/>
            </a:xfrm>
            <a:prstGeom prst="rect">
              <a:avLst/>
            </a:prstGeom>
          </p:spPr>
        </p:pic>
      </p:grpSp>
      <p:sp>
        <p:nvSpPr>
          <p:cNvPr id="14" name="Google Shape;446;p32">
            <a:extLst>
              <a:ext uri="{FF2B5EF4-FFF2-40B4-BE49-F238E27FC236}">
                <a16:creationId xmlns:a16="http://schemas.microsoft.com/office/drawing/2014/main" id="{6B08C25F-D628-4BFC-AB34-6D9207A7AB5C}"/>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3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COMMUNICATION</a:t>
            </a:r>
          </a:p>
        </p:txBody>
      </p:sp>
      <p:pic>
        <p:nvPicPr>
          <p:cNvPr id="15" name="Graphic 14" descr="Chat with solid fill">
            <a:extLst>
              <a:ext uri="{FF2B5EF4-FFF2-40B4-BE49-F238E27FC236}">
                <a16:creationId xmlns:a16="http://schemas.microsoft.com/office/drawing/2014/main" id="{E6B767BF-F852-4671-A815-13422CCAC3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69779" y="254829"/>
            <a:ext cx="880217" cy="880217"/>
          </a:xfrm>
          <a:prstGeom prst="rect">
            <a:avLst/>
          </a:prstGeom>
        </p:spPr>
      </p:pic>
      <p:sp>
        <p:nvSpPr>
          <p:cNvPr id="2" name="Slide Number Placeholder 1">
            <a:extLst>
              <a:ext uri="{FF2B5EF4-FFF2-40B4-BE49-F238E27FC236}">
                <a16:creationId xmlns:a16="http://schemas.microsoft.com/office/drawing/2014/main" id="{41752093-AE00-4407-B40A-C793CE67F5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
        <p:nvSpPr>
          <p:cNvPr id="16" name="TextBox 15">
            <a:extLst>
              <a:ext uri="{FF2B5EF4-FFF2-40B4-BE49-F238E27FC236}">
                <a16:creationId xmlns:a16="http://schemas.microsoft.com/office/drawing/2014/main" id="{9521B86A-781B-4CB5-A823-CA9533E58619}"/>
              </a:ext>
            </a:extLst>
          </p:cNvPr>
          <p:cNvSpPr txBox="1"/>
          <p:nvPr/>
        </p:nvSpPr>
        <p:spPr>
          <a:xfrm>
            <a:off x="6259607" y="4246526"/>
            <a:ext cx="2608730" cy="923330"/>
          </a:xfrm>
          <a:prstGeom prst="rect">
            <a:avLst/>
          </a:prstGeom>
          <a:noFill/>
        </p:spPr>
        <p:txBody>
          <a:bodyPr wrap="square" lIns="91440" tIns="45720" rIns="91440" bIns="45720" rtlCol="0" anchor="t">
            <a:spAutoFit/>
          </a:bodyPr>
          <a:lstStyle/>
          <a:p>
            <a:r>
              <a:rPr lang="en-US" sz="900">
                <a:solidFill>
                  <a:schemeClr val="tx1"/>
                </a:solidFill>
                <a:latin typeface="Didact Gothic"/>
              </a:rPr>
              <a:t>Helpful Resources:</a:t>
            </a:r>
          </a:p>
          <a:p>
            <a:pPr marL="171450" indent="-171450">
              <a:buFont typeface="Arial" panose="020B0604020202020204" pitchFamily="34" charset="0"/>
              <a:buChar char="•"/>
            </a:pPr>
            <a:r>
              <a:rPr lang="en-US" sz="900">
                <a:solidFill>
                  <a:schemeClr val="tx1"/>
                </a:solidFill>
                <a:latin typeface="Didact Gothic"/>
                <a:hlinkClick r:id="rId10">
                  <a:extLst>
                    <a:ext uri="{A12FA001-AC4F-418D-AE19-62706E023703}">
                      <ahyp:hlinkClr xmlns:ahyp="http://schemas.microsoft.com/office/drawing/2018/hyperlinkcolor" val="tx"/>
                    </a:ext>
                  </a:extLst>
                </a:hlinkClick>
              </a:rPr>
              <a:t>University of North Texas Online Communication Tips</a:t>
            </a:r>
            <a:endParaRPr lang="en-US" sz="900">
              <a:solidFill>
                <a:schemeClr val="tx1"/>
              </a:solidFill>
              <a:latin typeface="Didact Gothic"/>
            </a:endParaRPr>
          </a:p>
          <a:p>
            <a:pPr marL="171450" indent="-171450">
              <a:buFont typeface="Arial" panose="020B0604020202020204" pitchFamily="34" charset="0"/>
              <a:buChar char="•"/>
            </a:pPr>
            <a:r>
              <a:rPr lang="en-US" sz="900">
                <a:solidFill>
                  <a:schemeClr val="tx1"/>
                </a:solidFill>
                <a:latin typeface="Didact Gothic"/>
                <a:hlinkClick r:id="rId11">
                  <a:extLst>
                    <a:ext uri="{A12FA001-AC4F-418D-AE19-62706E023703}">
                      <ahyp:hlinkClr xmlns:ahyp="http://schemas.microsoft.com/office/drawing/2018/hyperlinkcolor" val="tx"/>
                    </a:ext>
                  </a:extLst>
                </a:hlinkClick>
              </a:rPr>
              <a:t>University of Memphis Netiquette Guide</a:t>
            </a:r>
            <a:endParaRPr lang="en-US" sz="900">
              <a:solidFill>
                <a:schemeClr val="tx1"/>
              </a:solidFill>
              <a:latin typeface="Didact Gothic"/>
            </a:endParaRPr>
          </a:p>
          <a:p>
            <a:pPr marL="171450" indent="-171450">
              <a:buFont typeface="Arial" panose="020B0604020202020204" pitchFamily="34" charset="0"/>
              <a:buChar char="•"/>
            </a:pPr>
            <a:r>
              <a:rPr lang="en-US" sz="900">
                <a:solidFill>
                  <a:schemeClr val="tx1"/>
                </a:solidFill>
                <a:latin typeface="Didact Gothic"/>
                <a:hlinkClick r:id="rId12">
                  <a:extLst>
                    <a:ext uri="{A12FA001-AC4F-418D-AE19-62706E023703}">
                      <ahyp:hlinkClr xmlns:ahyp="http://schemas.microsoft.com/office/drawing/2018/hyperlinkcolor" val="tx"/>
                    </a:ext>
                  </a:extLst>
                </a:hlinkClick>
              </a:rPr>
              <a:t>University of Washington Fostering Student-to-Student Communication Online</a:t>
            </a:r>
            <a:endParaRPr lang="en-US" sz="900">
              <a:solidFill>
                <a:schemeClr val="tx1"/>
              </a:solidFill>
              <a:latin typeface="Didact Gothic"/>
            </a:endParaRPr>
          </a:p>
        </p:txBody>
      </p:sp>
    </p:spTree>
    <p:extLst>
      <p:ext uri="{BB962C8B-B14F-4D97-AF65-F5344CB8AC3E}">
        <p14:creationId xmlns:p14="http://schemas.microsoft.com/office/powerpoint/2010/main" val="125760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Clear &amp; Consistent </a:t>
            </a:r>
            <a:r>
              <a:rPr lang="en-GB" b="1"/>
              <a:t>COMMUNICATION</a:t>
            </a:r>
            <a:endParaRPr b="1"/>
          </a:p>
        </p:txBody>
      </p:sp>
      <p:sp>
        <p:nvSpPr>
          <p:cNvPr id="446" name="Google Shape;446;p32"/>
          <p:cNvSpPr txBox="1">
            <a:spLocks noGrp="1"/>
          </p:cNvSpPr>
          <p:nvPr>
            <p:ph type="body" idx="1"/>
          </p:nvPr>
        </p:nvSpPr>
        <p:spPr>
          <a:xfrm>
            <a:off x="463375" y="2571750"/>
            <a:ext cx="5098200" cy="2047200"/>
          </a:xfrm>
          <a:prstGeom prst="rect">
            <a:avLst/>
          </a:prstGeom>
        </p:spPr>
        <p:txBody>
          <a:bodyPr spcFirstLastPara="1" wrap="square" lIns="91425" tIns="91425" rIns="91425" bIns="91425" anchor="ctr" anchorCtr="0">
            <a:noAutofit/>
          </a:bodyPr>
          <a:lstStyle/>
          <a:p>
            <a:pPr marL="0" indent="0">
              <a:lnSpc>
                <a:spcPct val="90000"/>
              </a:lnSpc>
              <a:buNone/>
            </a:pPr>
            <a:r>
              <a:rPr lang="en-US" sz="2000"/>
              <a:t>Provide Regular, Consistent Communication Regarding</a:t>
            </a:r>
          </a:p>
          <a:p>
            <a:pPr marL="342900" indent="-342900">
              <a:lnSpc>
                <a:spcPct val="90000"/>
              </a:lnSpc>
            </a:pPr>
            <a:r>
              <a:rPr lang="en-US" sz="2000"/>
              <a:t>Course Materials</a:t>
            </a:r>
          </a:p>
          <a:p>
            <a:pPr marL="342900" indent="-342900">
              <a:lnSpc>
                <a:spcPct val="90000"/>
              </a:lnSpc>
            </a:pPr>
            <a:r>
              <a:rPr lang="en-US" sz="2000">
                <a:latin typeface="Didact Gothic"/>
                <a:ea typeface="Didact Gothic"/>
                <a:cs typeface="Didact Gothic"/>
                <a:sym typeface="Didact Gothic"/>
              </a:rPr>
              <a:t>Assignments</a:t>
            </a:r>
          </a:p>
          <a:p>
            <a:pPr marL="342900" indent="-342900">
              <a:lnSpc>
                <a:spcPct val="90000"/>
              </a:lnSpc>
            </a:pPr>
            <a:r>
              <a:rPr lang="en-US" sz="2000"/>
              <a:t>Class Meetings</a:t>
            </a:r>
          </a:p>
          <a:p>
            <a:pPr marL="342900" indent="-342900">
              <a:lnSpc>
                <a:spcPct val="90000"/>
              </a:lnSpc>
            </a:pPr>
            <a:r>
              <a:rPr lang="en-US" sz="2000">
                <a:latin typeface="Didact Gothic"/>
                <a:ea typeface="Didact Gothic"/>
                <a:cs typeface="Didact Gothic"/>
                <a:sym typeface="Didact Gothic"/>
              </a:rPr>
              <a:t>Instructions</a:t>
            </a:r>
            <a:endParaRPr sz="2000">
              <a:latin typeface="Didact Gothic"/>
              <a:ea typeface="Didact Gothic"/>
              <a:cs typeface="Didact Gothic"/>
              <a:sym typeface="Didact Gothic"/>
            </a:endParaRPr>
          </a:p>
        </p:txBody>
      </p:sp>
      <p:grpSp>
        <p:nvGrpSpPr>
          <p:cNvPr id="447" name="Google Shape;447;p32"/>
          <p:cNvGrpSpPr/>
          <p:nvPr/>
        </p:nvGrpSpPr>
        <p:grpSpPr>
          <a:xfrm>
            <a:off x="463375" y="1110675"/>
            <a:ext cx="3389207"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raphic 2" descr="Postit Notes 3 outline">
            <a:extLst>
              <a:ext uri="{FF2B5EF4-FFF2-40B4-BE49-F238E27FC236}">
                <a16:creationId xmlns:a16="http://schemas.microsoft.com/office/drawing/2014/main" id="{B682867F-0387-4521-B7CC-35531DCBA9DC}"/>
              </a:ext>
            </a:extLst>
          </p:cNvPr>
          <p:cNvSpPr/>
          <p:nvPr/>
        </p:nvSpPr>
        <p:spPr>
          <a:xfrm>
            <a:off x="6657379" y="2567183"/>
            <a:ext cx="1983327" cy="2065451"/>
          </a:xfrm>
          <a:custGeom>
            <a:avLst/>
            <a:gdLst>
              <a:gd name="connsiteX0" fmla="*/ 1886643 w 1983327"/>
              <a:gd name="connsiteY0" fmla="*/ 710810 h 2065451"/>
              <a:gd name="connsiteX1" fmla="*/ 1882382 w 1983327"/>
              <a:gd name="connsiteY1" fmla="*/ 709054 h 2065451"/>
              <a:gd name="connsiteX2" fmla="*/ 1882382 w 1983327"/>
              <a:gd name="connsiteY2" fmla="*/ 709054 h 2065451"/>
              <a:gd name="connsiteX3" fmla="*/ 1874774 w 1983327"/>
              <a:gd name="connsiteY3" fmla="*/ 705893 h 2065451"/>
              <a:gd name="connsiteX4" fmla="*/ 1871262 w 1983327"/>
              <a:gd name="connsiteY4" fmla="*/ 704419 h 2065451"/>
              <a:gd name="connsiteX5" fmla="*/ 1871262 w 1983327"/>
              <a:gd name="connsiteY5" fmla="*/ 704419 h 2065451"/>
              <a:gd name="connsiteX6" fmla="*/ 1807797 w 1983327"/>
              <a:gd name="connsiteY6" fmla="*/ 678035 h 2065451"/>
              <a:gd name="connsiteX7" fmla="*/ 1865738 w 1983327"/>
              <a:gd name="connsiteY7" fmla="*/ 540733 h 2065451"/>
              <a:gd name="connsiteX8" fmla="*/ 1874727 w 1983327"/>
              <a:gd name="connsiteY8" fmla="*/ 519102 h 2065451"/>
              <a:gd name="connsiteX9" fmla="*/ 625783 w 1983327"/>
              <a:gd name="connsiteY9" fmla="*/ 0 h 2065451"/>
              <a:gd name="connsiteX10" fmla="*/ 616793 w 1983327"/>
              <a:gd name="connsiteY10" fmla="*/ 21631 h 2065451"/>
              <a:gd name="connsiteX11" fmla="*/ 25377 w 1983327"/>
              <a:gd name="connsiteY11" fmla="*/ 1109137 h 2065451"/>
              <a:gd name="connsiteX12" fmla="*/ 0 w 1983327"/>
              <a:gd name="connsiteY12" fmla="*/ 1133929 h 2065451"/>
              <a:gd name="connsiteX13" fmla="*/ 191965 w 1983327"/>
              <a:gd name="connsiteY13" fmla="*/ 1213735 h 2065451"/>
              <a:gd name="connsiteX14" fmla="*/ 155445 w 1983327"/>
              <a:gd name="connsiteY14" fmla="*/ 1301805 h 2065451"/>
              <a:gd name="connsiteX15" fmla="*/ 155445 w 1983327"/>
              <a:gd name="connsiteY15" fmla="*/ 1301805 h 2065451"/>
              <a:gd name="connsiteX16" fmla="*/ 150622 w 1983327"/>
              <a:gd name="connsiteY16" fmla="*/ 1312854 h 2065451"/>
              <a:gd name="connsiteX17" fmla="*/ 234549 w 1983327"/>
              <a:gd name="connsiteY17" fmla="*/ 1535909 h 2065451"/>
              <a:gd name="connsiteX18" fmla="*/ 1508378 w 1983327"/>
              <a:gd name="connsiteY18" fmla="*/ 2065452 h 2065451"/>
              <a:gd name="connsiteX19" fmla="*/ 1983328 w 1983327"/>
              <a:gd name="connsiteY19" fmla="*/ 922767 h 2065451"/>
              <a:gd name="connsiteX20" fmla="*/ 651043 w 1983327"/>
              <a:gd name="connsiteY20" fmla="*/ 61218 h 2065451"/>
              <a:gd name="connsiteX21" fmla="*/ 1813509 w 1983327"/>
              <a:gd name="connsiteY21" fmla="*/ 544362 h 2065451"/>
              <a:gd name="connsiteX22" fmla="*/ 1242015 w 1983327"/>
              <a:gd name="connsiteY22" fmla="*/ 1599468 h 2065451"/>
              <a:gd name="connsiteX23" fmla="*/ 82709 w 1983327"/>
              <a:gd name="connsiteY23" fmla="*/ 1117588 h 2065451"/>
              <a:gd name="connsiteX24" fmla="*/ 651043 w 1983327"/>
              <a:gd name="connsiteY24" fmla="*/ 61218 h 2065451"/>
              <a:gd name="connsiteX25" fmla="*/ 235251 w 1983327"/>
              <a:gd name="connsiteY25" fmla="*/ 1231737 h 2065451"/>
              <a:gd name="connsiteX26" fmla="*/ 1252737 w 1983327"/>
              <a:gd name="connsiteY26" fmla="*/ 1654623 h 2065451"/>
              <a:gd name="connsiteX27" fmla="*/ 1263810 w 1983327"/>
              <a:gd name="connsiteY27" fmla="*/ 1643854 h 2065451"/>
              <a:gd name="connsiteX28" fmla="*/ 1789279 w 1983327"/>
              <a:gd name="connsiteY28" fmla="*/ 721063 h 2065451"/>
              <a:gd name="connsiteX29" fmla="*/ 1853283 w 1983327"/>
              <a:gd name="connsiteY29" fmla="*/ 747681 h 2065451"/>
              <a:gd name="connsiteX30" fmla="*/ 1406824 w 1983327"/>
              <a:gd name="connsiteY30" fmla="*/ 1821843 h 2065451"/>
              <a:gd name="connsiteX31" fmla="*/ 198614 w 1983327"/>
              <a:gd name="connsiteY31" fmla="*/ 1319690 h 2065451"/>
              <a:gd name="connsiteX32" fmla="*/ 1483025 w 1983327"/>
              <a:gd name="connsiteY32" fmla="*/ 2004280 h 2065451"/>
              <a:gd name="connsiteX33" fmla="*/ 271186 w 1983327"/>
              <a:gd name="connsiteY33" fmla="*/ 1500559 h 2065451"/>
              <a:gd name="connsiteX34" fmla="*/ 226706 w 1983327"/>
              <a:gd name="connsiteY34" fmla="*/ 1382032 h 2065451"/>
              <a:gd name="connsiteX35" fmla="*/ 1432107 w 1983327"/>
              <a:gd name="connsiteY35" fmla="*/ 1883014 h 2065451"/>
              <a:gd name="connsiteX36" fmla="*/ 1879245 w 1983327"/>
              <a:gd name="connsiteY36" fmla="*/ 807284 h 2065451"/>
              <a:gd name="connsiteX37" fmla="*/ 1932293 w 1983327"/>
              <a:gd name="connsiteY37" fmla="*/ 923587 h 206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83327" h="2065451">
                <a:moveTo>
                  <a:pt x="1886643" y="710810"/>
                </a:moveTo>
                <a:lnTo>
                  <a:pt x="1882382" y="709054"/>
                </a:lnTo>
                <a:lnTo>
                  <a:pt x="1882382" y="709054"/>
                </a:lnTo>
                <a:lnTo>
                  <a:pt x="1874774" y="705893"/>
                </a:lnTo>
                <a:lnTo>
                  <a:pt x="1871262" y="704419"/>
                </a:lnTo>
                <a:lnTo>
                  <a:pt x="1871262" y="704419"/>
                </a:lnTo>
                <a:lnTo>
                  <a:pt x="1807797" y="678035"/>
                </a:lnTo>
                <a:cubicBezTo>
                  <a:pt x="1826736" y="633813"/>
                  <a:pt x="1846026" y="588186"/>
                  <a:pt x="1865738" y="540733"/>
                </a:cubicBezTo>
                <a:lnTo>
                  <a:pt x="1874727" y="519102"/>
                </a:lnTo>
                <a:lnTo>
                  <a:pt x="625783" y="0"/>
                </a:lnTo>
                <a:lnTo>
                  <a:pt x="616793" y="21631"/>
                </a:lnTo>
                <a:cubicBezTo>
                  <a:pt x="373021" y="608155"/>
                  <a:pt x="185106" y="953716"/>
                  <a:pt x="25377" y="1109137"/>
                </a:cubicBezTo>
                <a:lnTo>
                  <a:pt x="0" y="1133929"/>
                </a:lnTo>
                <a:lnTo>
                  <a:pt x="191965" y="1213735"/>
                </a:lnTo>
                <a:lnTo>
                  <a:pt x="155445" y="1301805"/>
                </a:lnTo>
                <a:lnTo>
                  <a:pt x="155445" y="1301805"/>
                </a:lnTo>
                <a:lnTo>
                  <a:pt x="150622" y="1312854"/>
                </a:lnTo>
                <a:lnTo>
                  <a:pt x="234549" y="1535909"/>
                </a:lnTo>
                <a:lnTo>
                  <a:pt x="1508378" y="2065452"/>
                </a:lnTo>
                <a:lnTo>
                  <a:pt x="1983328" y="922767"/>
                </a:lnTo>
                <a:close/>
                <a:moveTo>
                  <a:pt x="651043" y="61218"/>
                </a:moveTo>
                <a:lnTo>
                  <a:pt x="1813509" y="544362"/>
                </a:lnTo>
                <a:cubicBezTo>
                  <a:pt x="1579592" y="1104619"/>
                  <a:pt x="1397366" y="1440980"/>
                  <a:pt x="1242015" y="1599468"/>
                </a:cubicBezTo>
                <a:lnTo>
                  <a:pt x="82709" y="1117588"/>
                </a:lnTo>
                <a:cubicBezTo>
                  <a:pt x="241010" y="948753"/>
                  <a:pt x="418039" y="619322"/>
                  <a:pt x="651043" y="61218"/>
                </a:cubicBezTo>
                <a:close/>
                <a:moveTo>
                  <a:pt x="235251" y="1231737"/>
                </a:moveTo>
                <a:lnTo>
                  <a:pt x="1252737" y="1654623"/>
                </a:lnTo>
                <a:lnTo>
                  <a:pt x="1263810" y="1643854"/>
                </a:lnTo>
                <a:cubicBezTo>
                  <a:pt x="1412957" y="1498709"/>
                  <a:pt x="1577509" y="1210621"/>
                  <a:pt x="1789279" y="721063"/>
                </a:cubicBezTo>
                <a:lnTo>
                  <a:pt x="1853283" y="747681"/>
                </a:lnTo>
                <a:lnTo>
                  <a:pt x="1406824" y="1821843"/>
                </a:lnTo>
                <a:lnTo>
                  <a:pt x="198614" y="1319690"/>
                </a:lnTo>
                <a:close/>
                <a:moveTo>
                  <a:pt x="1483025" y="2004280"/>
                </a:moveTo>
                <a:lnTo>
                  <a:pt x="271186" y="1500559"/>
                </a:lnTo>
                <a:lnTo>
                  <a:pt x="226706" y="1382032"/>
                </a:lnTo>
                <a:lnTo>
                  <a:pt x="1432107" y="1883014"/>
                </a:lnTo>
                <a:lnTo>
                  <a:pt x="1879245" y="807284"/>
                </a:lnTo>
                <a:lnTo>
                  <a:pt x="1932293" y="923587"/>
                </a:lnTo>
                <a:close/>
              </a:path>
            </a:pathLst>
          </a:custGeom>
          <a:solidFill>
            <a:srgbClr val="000000"/>
          </a:solidFill>
          <a:ln w="23316" cap="flat">
            <a:noFill/>
            <a:prstDash val="solid"/>
            <a:miter/>
          </a:ln>
        </p:spPr>
        <p:txBody>
          <a:bodyPr rtlCol="0" anchor="ctr"/>
          <a:lstStyle/>
          <a:p>
            <a:pPr algn="ctr"/>
            <a:endParaRPr lang="en-US"/>
          </a:p>
        </p:txBody>
      </p:sp>
      <p:sp>
        <p:nvSpPr>
          <p:cNvPr id="5" name="TextBox 4">
            <a:extLst>
              <a:ext uri="{FF2B5EF4-FFF2-40B4-BE49-F238E27FC236}">
                <a16:creationId xmlns:a16="http://schemas.microsoft.com/office/drawing/2014/main" id="{7C928C60-F070-40C5-972F-297A064D9055}"/>
              </a:ext>
            </a:extLst>
          </p:cNvPr>
          <p:cNvSpPr txBox="1"/>
          <p:nvPr/>
        </p:nvSpPr>
        <p:spPr>
          <a:xfrm rot="1316088">
            <a:off x="6963599" y="2849429"/>
            <a:ext cx="1370888" cy="1154162"/>
          </a:xfrm>
          <a:prstGeom prst="rect">
            <a:avLst/>
          </a:prstGeom>
          <a:noFill/>
        </p:spPr>
        <p:txBody>
          <a:bodyPr wrap="none" rtlCol="0">
            <a:spAutoFit/>
          </a:bodyPr>
          <a:lstStyle/>
          <a:p>
            <a:r>
              <a:rPr lang="en-US" b="1" u="sng">
                <a:latin typeface="Ink Free" panose="03080402000500000000" pitchFamily="66" charset="0"/>
              </a:rPr>
              <a:t>Tools:</a:t>
            </a:r>
          </a:p>
          <a:p>
            <a:pPr marL="285750" indent="-285750">
              <a:buFont typeface="Wingdings" panose="05000000000000000000" pitchFamily="2" charset="2"/>
              <a:buChar char="ü"/>
            </a:pPr>
            <a:r>
              <a:rPr lang="en-US" sz="1100" err="1">
                <a:latin typeface="Ink Free" panose="03080402000500000000" pitchFamily="66" charset="0"/>
              </a:rPr>
              <a:t>iLearn</a:t>
            </a:r>
            <a:r>
              <a:rPr lang="en-US" sz="1100">
                <a:latin typeface="Ink Free" panose="03080402000500000000" pitchFamily="66" charset="0"/>
              </a:rPr>
              <a:t> </a:t>
            </a:r>
            <a:br>
              <a:rPr lang="en-US" sz="1100">
                <a:latin typeface="Ink Free" panose="03080402000500000000" pitchFamily="66" charset="0"/>
              </a:rPr>
            </a:br>
            <a:r>
              <a:rPr lang="en-US" sz="1100">
                <a:latin typeface="Ink Free" panose="03080402000500000000" pitchFamily="66" charset="0"/>
              </a:rPr>
              <a:t>Announcements</a:t>
            </a:r>
          </a:p>
          <a:p>
            <a:pPr marL="285750" indent="-285750">
              <a:buFont typeface="Wingdings" panose="05000000000000000000" pitchFamily="2" charset="2"/>
              <a:buChar char="ü"/>
            </a:pPr>
            <a:r>
              <a:rPr lang="en-US" sz="1100">
                <a:latin typeface="Ink Free" panose="03080402000500000000" pitchFamily="66" charset="0"/>
              </a:rPr>
              <a:t>Teams Posts</a:t>
            </a:r>
          </a:p>
          <a:p>
            <a:pPr marL="285750" indent="-285750">
              <a:buFont typeface="Wingdings" panose="05000000000000000000" pitchFamily="2" charset="2"/>
              <a:buChar char="ü"/>
            </a:pPr>
            <a:r>
              <a:rPr lang="en-US" sz="1100">
                <a:latin typeface="Ink Free" panose="03080402000500000000" pitchFamily="66" charset="0"/>
              </a:rPr>
              <a:t>Outlook </a:t>
            </a:r>
            <a:br>
              <a:rPr lang="en-US" sz="1100">
                <a:latin typeface="Ink Free" panose="03080402000500000000" pitchFamily="66" charset="0"/>
              </a:rPr>
            </a:br>
            <a:r>
              <a:rPr lang="en-US" sz="1100">
                <a:latin typeface="Ink Free" panose="03080402000500000000" pitchFamily="66" charset="0"/>
              </a:rPr>
              <a:t>Calendar</a:t>
            </a:r>
          </a:p>
        </p:txBody>
      </p:sp>
      <p:sp>
        <p:nvSpPr>
          <p:cNvPr id="12" name="Google Shape;446;p32">
            <a:extLst>
              <a:ext uri="{FF2B5EF4-FFF2-40B4-BE49-F238E27FC236}">
                <a16:creationId xmlns:a16="http://schemas.microsoft.com/office/drawing/2014/main" id="{EC239C91-B796-4F55-811A-8D3C34A4BD3D}"/>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3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COMMUNICATION</a:t>
            </a:r>
          </a:p>
        </p:txBody>
      </p:sp>
      <p:pic>
        <p:nvPicPr>
          <p:cNvPr id="13" name="Graphic 12" descr="Chat with solid fill">
            <a:extLst>
              <a:ext uri="{FF2B5EF4-FFF2-40B4-BE49-F238E27FC236}">
                <a16:creationId xmlns:a16="http://schemas.microsoft.com/office/drawing/2014/main" id="{19CF8D45-8F68-4D10-9E41-37635561D2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9779" y="254829"/>
            <a:ext cx="880217" cy="880217"/>
          </a:xfrm>
          <a:prstGeom prst="rect">
            <a:avLst/>
          </a:prstGeom>
        </p:spPr>
      </p:pic>
      <p:sp>
        <p:nvSpPr>
          <p:cNvPr id="2" name="Slide Number Placeholder 1">
            <a:extLst>
              <a:ext uri="{FF2B5EF4-FFF2-40B4-BE49-F238E27FC236}">
                <a16:creationId xmlns:a16="http://schemas.microsoft.com/office/drawing/2014/main" id="{BE6705F9-3BB0-4F5F-A7F7-7A70F83458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spTree>
    <p:extLst>
      <p:ext uri="{BB962C8B-B14F-4D97-AF65-F5344CB8AC3E}">
        <p14:creationId xmlns:p14="http://schemas.microsoft.com/office/powerpoint/2010/main" val="72182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666175" y="1168425"/>
            <a:ext cx="301312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Clear &amp; Consistent </a:t>
            </a:r>
            <a:r>
              <a:rPr lang="en-GB" b="1"/>
              <a:t>COMMUNICATION</a:t>
            </a:r>
            <a:endParaRPr b="1"/>
          </a:p>
        </p:txBody>
      </p:sp>
      <p:sp>
        <p:nvSpPr>
          <p:cNvPr id="446" name="Google Shape;446;p32"/>
          <p:cNvSpPr txBox="1">
            <a:spLocks noGrp="1"/>
          </p:cNvSpPr>
          <p:nvPr>
            <p:ph type="body" idx="1"/>
          </p:nvPr>
        </p:nvSpPr>
        <p:spPr>
          <a:xfrm>
            <a:off x="463375" y="2571750"/>
            <a:ext cx="5098200" cy="2047200"/>
          </a:xfrm>
          <a:prstGeom prst="rect">
            <a:avLst/>
          </a:prstGeom>
        </p:spPr>
        <p:txBody>
          <a:bodyPr spcFirstLastPara="1" wrap="square" lIns="91425" tIns="91425" rIns="91425" bIns="91425" anchor="ctr" anchorCtr="0">
            <a:noAutofit/>
          </a:bodyPr>
          <a:lstStyle/>
          <a:p>
            <a:pPr marL="0" indent="0">
              <a:lnSpc>
                <a:spcPct val="90000"/>
              </a:lnSpc>
              <a:buNone/>
            </a:pPr>
            <a:r>
              <a:rPr lang="en-US" sz="2000">
                <a:solidFill>
                  <a:schemeClr val="bg1"/>
                </a:solidFill>
              </a:rPr>
              <a:t>For Students:</a:t>
            </a:r>
            <a:endParaRPr lang="en-US" sz="2000">
              <a:solidFill>
                <a:schemeClr val="bg1"/>
              </a:solidFill>
              <a:hlinkClick r:id="rId3">
                <a:extLst>
                  <a:ext uri="{A12FA001-AC4F-418D-AE19-62706E023703}">
                    <ahyp:hlinkClr xmlns:ahyp="http://schemas.microsoft.com/office/drawing/2018/hyperlinkcolor" val="tx"/>
                  </a:ext>
                </a:extLst>
              </a:hlinkClick>
            </a:endParaRPr>
          </a:p>
          <a:p>
            <a:pPr marL="342900" indent="-342900">
              <a:lnSpc>
                <a:spcPct val="90000"/>
              </a:lnSpc>
            </a:pPr>
            <a:r>
              <a:rPr lang="en-US" sz="2000">
                <a:solidFill>
                  <a:schemeClr val="bg1"/>
                </a:solidFill>
                <a:hlinkClick r:id="rId3">
                  <a:extLst>
                    <a:ext uri="{A12FA001-AC4F-418D-AE19-62706E023703}">
                      <ahyp:hlinkClr xmlns:ahyp="http://schemas.microsoft.com/office/drawing/2018/hyperlinkcolor" val="tx"/>
                    </a:ext>
                  </a:extLst>
                </a:hlinkClick>
              </a:rPr>
              <a:t>Turn on </a:t>
            </a:r>
            <a:r>
              <a:rPr lang="en-US" sz="2000" err="1">
                <a:solidFill>
                  <a:schemeClr val="bg1"/>
                </a:solidFill>
                <a:hlinkClick r:id="rId3">
                  <a:extLst>
                    <a:ext uri="{A12FA001-AC4F-418D-AE19-62706E023703}">
                      <ahyp:hlinkClr xmlns:ahyp="http://schemas.microsoft.com/office/drawing/2018/hyperlinkcolor" val="tx"/>
                    </a:ext>
                  </a:extLst>
                </a:hlinkClick>
              </a:rPr>
              <a:t>iLearn</a:t>
            </a:r>
            <a:r>
              <a:rPr lang="en-US" sz="2000">
                <a:solidFill>
                  <a:schemeClr val="bg1"/>
                </a:solidFill>
                <a:hlinkClick r:id="rId3">
                  <a:extLst>
                    <a:ext uri="{A12FA001-AC4F-418D-AE19-62706E023703}">
                      <ahyp:hlinkClr xmlns:ahyp="http://schemas.microsoft.com/office/drawing/2018/hyperlinkcolor" val="tx"/>
                    </a:ext>
                  </a:extLst>
                </a:hlinkClick>
              </a:rPr>
              <a:t> notifications</a:t>
            </a:r>
            <a:endParaRPr lang="en-US" sz="2000">
              <a:solidFill>
                <a:schemeClr val="bg1"/>
              </a:solidFill>
            </a:endParaRPr>
          </a:p>
          <a:p>
            <a:pPr marL="342900" indent="-342900">
              <a:lnSpc>
                <a:spcPct val="90000"/>
              </a:lnSpc>
            </a:pPr>
            <a:r>
              <a:rPr lang="en-US" sz="2000">
                <a:solidFill>
                  <a:schemeClr val="bg1"/>
                </a:solidFill>
              </a:rPr>
              <a:t>Download the Pulse app</a:t>
            </a:r>
            <a:endParaRPr lang="en-US" sz="2000"/>
          </a:p>
        </p:txBody>
      </p:sp>
      <p:grpSp>
        <p:nvGrpSpPr>
          <p:cNvPr id="447" name="Google Shape;447;p32"/>
          <p:cNvGrpSpPr/>
          <p:nvPr/>
        </p:nvGrpSpPr>
        <p:grpSpPr>
          <a:xfrm>
            <a:off x="463375" y="1110675"/>
            <a:ext cx="3389207" cy="1170000"/>
            <a:chOff x="463375" y="1110675"/>
            <a:chExt cx="2322000" cy="1170000"/>
          </a:xfrm>
        </p:grpSpPr>
        <p:sp>
          <p:nvSpPr>
            <p:cNvPr id="448" name="Google Shape;448;p32"/>
            <p:cNvSpPr/>
            <p:nvPr/>
          </p:nvSpPr>
          <p:spPr>
            <a:xfrm>
              <a:off x="463375" y="1111425"/>
              <a:ext cx="202800" cy="11685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flipH="1">
              <a:off x="2582575" y="1110675"/>
              <a:ext cx="202800" cy="1170000"/>
            </a:xfrm>
            <a:prstGeom prst="leftBracket">
              <a:avLst>
                <a:gd name="adj" fmla="val 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Image of Pulse App from D2L.">
            <a:extLst>
              <a:ext uri="{FF2B5EF4-FFF2-40B4-BE49-F238E27FC236}">
                <a16:creationId xmlns:a16="http://schemas.microsoft.com/office/drawing/2014/main" id="{02F9125C-F58A-419E-9581-CB9107CC4B4C}"/>
              </a:ext>
            </a:extLst>
          </p:cNvPr>
          <p:cNvPicPr>
            <a:picLocks noChangeAspect="1"/>
          </p:cNvPicPr>
          <p:nvPr/>
        </p:nvPicPr>
        <p:blipFill>
          <a:blip r:embed="rId4"/>
          <a:stretch>
            <a:fillRect/>
          </a:stretch>
        </p:blipFill>
        <p:spPr>
          <a:xfrm>
            <a:off x="5291420" y="1627818"/>
            <a:ext cx="2839453" cy="3156945"/>
          </a:xfrm>
          <a:prstGeom prst="rect">
            <a:avLst/>
          </a:prstGeom>
        </p:spPr>
      </p:pic>
      <p:sp>
        <p:nvSpPr>
          <p:cNvPr id="10" name="Google Shape;446;p32">
            <a:extLst>
              <a:ext uri="{FF2B5EF4-FFF2-40B4-BE49-F238E27FC236}">
                <a16:creationId xmlns:a16="http://schemas.microsoft.com/office/drawing/2014/main" id="{BA970561-C276-4F9B-9DE0-877CDA2B3BC0}"/>
              </a:ext>
            </a:extLst>
          </p:cNvPr>
          <p:cNvSpPr txBox="1">
            <a:spLocks/>
          </p:cNvSpPr>
          <p:nvPr/>
        </p:nvSpPr>
        <p:spPr>
          <a:xfrm>
            <a:off x="7754367" y="0"/>
            <a:ext cx="1443421" cy="1192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rgbClr val="FFFFFF"/>
              </a:buClr>
              <a:buSzPts val="1400"/>
              <a:buFont typeface="Didact Gothic"/>
              <a:buChar char="■"/>
              <a:defRPr sz="1400" b="0" i="0" u="none" strike="noStrike" cap="none">
                <a:solidFill>
                  <a:srgbClr val="FFFFFF"/>
                </a:solidFill>
                <a:latin typeface="Didact Gothic"/>
                <a:ea typeface="Didact Gothic"/>
                <a:cs typeface="Didact Gothic"/>
                <a:sym typeface="Didact Gothic"/>
              </a:defRPr>
            </a:lvl9pPr>
          </a:lstStyle>
          <a:p>
            <a:pPr marL="0" indent="0" algn="r">
              <a:lnSpc>
                <a:spcPct val="90000"/>
              </a:lnSpc>
              <a:buNone/>
            </a:pPr>
            <a:r>
              <a:rPr lang="en-US" sz="1300">
                <a:solidFill>
                  <a:schemeClr val="accent3"/>
                </a:solidFill>
                <a:latin typeface="Roboto Condensed" panose="02000000000000000000" pitchFamily="2" charset="0"/>
                <a:ea typeface="Roboto Condensed" panose="02000000000000000000" pitchFamily="2" charset="0"/>
                <a:cs typeface="Roboto Condensed" panose="02000000000000000000" pitchFamily="2" charset="0"/>
              </a:rPr>
              <a:t>COMMUNICATION</a:t>
            </a:r>
          </a:p>
        </p:txBody>
      </p:sp>
      <p:pic>
        <p:nvPicPr>
          <p:cNvPr id="11" name="Graphic 10" descr="Chat with solid fill">
            <a:extLst>
              <a:ext uri="{FF2B5EF4-FFF2-40B4-BE49-F238E27FC236}">
                <a16:creationId xmlns:a16="http://schemas.microsoft.com/office/drawing/2014/main" id="{43BEF14F-4824-4C49-981C-6F6270B829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9779" y="254829"/>
            <a:ext cx="880217" cy="880217"/>
          </a:xfrm>
          <a:prstGeom prst="rect">
            <a:avLst/>
          </a:prstGeom>
        </p:spPr>
      </p:pic>
      <p:sp>
        <p:nvSpPr>
          <p:cNvPr id="2" name="Slide Number Placeholder 1">
            <a:extLst>
              <a:ext uri="{FF2B5EF4-FFF2-40B4-BE49-F238E27FC236}">
                <a16:creationId xmlns:a16="http://schemas.microsoft.com/office/drawing/2014/main" id="{2ECBAD7D-DBBC-4E2B-873B-906905A1C7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
        <p:nvSpPr>
          <p:cNvPr id="12" name="TextBox 11">
            <a:extLst>
              <a:ext uri="{FF2B5EF4-FFF2-40B4-BE49-F238E27FC236}">
                <a16:creationId xmlns:a16="http://schemas.microsoft.com/office/drawing/2014/main" id="{EA6B2070-BDD9-4DC7-9999-2EDA0CE26F5E}"/>
              </a:ext>
            </a:extLst>
          </p:cNvPr>
          <p:cNvSpPr txBox="1"/>
          <p:nvPr/>
        </p:nvSpPr>
        <p:spPr>
          <a:xfrm>
            <a:off x="6196985" y="4719394"/>
            <a:ext cx="3210612" cy="169277"/>
          </a:xfrm>
          <a:prstGeom prst="rect">
            <a:avLst/>
          </a:prstGeom>
          <a:noFill/>
        </p:spPr>
        <p:txBody>
          <a:bodyPr wrap="square" lIns="91440" tIns="45720" rIns="91440" bIns="45720" rtlCol="0" anchor="t">
            <a:spAutoFit/>
          </a:bodyPr>
          <a:lstStyle/>
          <a:p>
            <a:r>
              <a:rPr lang="en-US" sz="500">
                <a:latin typeface="Didact Gothic"/>
                <a:hlinkClick r:id="rId7" tooltip="https://www.sfactl.com/brightspace-students">
                  <a:extLst>
                    <a:ext uri="{A12FA001-AC4F-418D-AE19-62706E023703}">
                      <ahyp:hlinkClr xmlns:ahyp="http://schemas.microsoft.com/office/drawing/2018/hyperlinkcolor" val="tx"/>
                    </a:ext>
                  </a:extLst>
                </a:hlinkClick>
              </a:rPr>
              <a:t>This Photo </a:t>
            </a:r>
            <a:r>
              <a:rPr lang="en-US" sz="500">
                <a:solidFill>
                  <a:schemeClr val="accent5"/>
                </a:solidFill>
                <a:latin typeface="Didact Gothic"/>
              </a:rPr>
              <a:t>by Unknown Author is licensed under </a:t>
            </a:r>
            <a:r>
              <a:rPr lang="en-US" sz="500">
                <a:latin typeface="Didact Gothic"/>
                <a:hlinkClick r:id="rId8" tooltip="https://creativecommons.org/licenses/by-nc/3.0/">
                  <a:extLst>
                    <a:ext uri="{A12FA001-AC4F-418D-AE19-62706E023703}">
                      <ahyp:hlinkClr xmlns:ahyp="http://schemas.microsoft.com/office/drawing/2018/hyperlinkcolor" val="tx"/>
                    </a:ext>
                  </a:extLst>
                </a:hlinkClick>
              </a:rPr>
              <a:t>CC BY-NC</a:t>
            </a:r>
            <a:endParaRPr lang="en-US" sz="500">
              <a:latin typeface="Didact Gothic"/>
            </a:endParaRPr>
          </a:p>
        </p:txBody>
      </p:sp>
    </p:spTree>
    <p:extLst>
      <p:ext uri="{BB962C8B-B14F-4D97-AF65-F5344CB8AC3E}">
        <p14:creationId xmlns:p14="http://schemas.microsoft.com/office/powerpoint/2010/main" val="322891235"/>
      </p:ext>
    </p:extLst>
  </p:cSld>
  <p:clrMapOvr>
    <a:masterClrMapping/>
  </p:clrMapOvr>
</p:sld>
</file>

<file path=ppt/theme/theme1.xml><?xml version="1.0" encoding="utf-8"?>
<a:theme xmlns:a="http://schemas.openxmlformats.org/drawingml/2006/main" name="0105_Crane_Template_SlidesMania">
  <a:themeElements>
    <a:clrScheme name="Custom 1">
      <a:dk1>
        <a:srgbClr val="000000"/>
      </a:dk1>
      <a:lt1>
        <a:srgbClr val="F3F3F3"/>
      </a:lt1>
      <a:dk2>
        <a:srgbClr val="595959"/>
      </a:dk2>
      <a:lt2>
        <a:srgbClr val="EEEEEE"/>
      </a:lt2>
      <a:accent1>
        <a:srgbClr val="000000"/>
      </a:accent1>
      <a:accent2>
        <a:srgbClr val="CCCCCC"/>
      </a:accent2>
      <a:accent3>
        <a:srgbClr val="999999"/>
      </a:accent3>
      <a:accent4>
        <a:srgbClr val="666666"/>
      </a:accent4>
      <a:accent5>
        <a:srgbClr val="B7B7B7"/>
      </a:accent5>
      <a:accent6>
        <a:srgbClr val="434343"/>
      </a:accent6>
      <a:hlink>
        <a:srgbClr val="F3F3F3"/>
      </a:hlink>
      <a:folHlink>
        <a:srgbClr val="F3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32</Slides>
  <Notes>29</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0105_Crane_Template_SlidesMania</vt:lpstr>
      <vt:lpstr>ASYNCHRONOUS BEST PRACTICES</vt:lpstr>
      <vt:lpstr>TECH-DIRECT (Online)</vt:lpstr>
      <vt:lpstr>PowerPoint Presentation</vt:lpstr>
      <vt:lpstr>BENEFITS &amp; DISADVANTAGES Asynchronous</vt:lpstr>
      <vt:lpstr>ASYNCHRONOUS BEST PRACTICES</vt:lpstr>
      <vt:lpstr>COMMUNICATION</vt:lpstr>
      <vt:lpstr>Clear &amp; Consistent COMMUNICATION</vt:lpstr>
      <vt:lpstr>Clear &amp; Consistent COMMUNICATION</vt:lpstr>
      <vt:lpstr>Clear &amp; Consistent COMMUNICATION</vt:lpstr>
      <vt:lpstr>STAY in Communication</vt:lpstr>
      <vt:lpstr>ASSESSMENTS &amp; GRADING</vt:lpstr>
      <vt:lpstr>Academic  INTEGRITY</vt:lpstr>
      <vt:lpstr>ASSESSMENTS &amp; GRADING</vt:lpstr>
      <vt:lpstr>RUBRICS</vt:lpstr>
      <vt:lpstr>Clear &amp; Consistent FEEDBACK</vt:lpstr>
      <vt:lpstr>PRESENTING COURSE MATERIALS</vt:lpstr>
      <vt:lpstr>Course Structure: GETTING STARTED</vt:lpstr>
      <vt:lpstr>PowerPoint Presentation</vt:lpstr>
      <vt:lpstr>PowerPoint Presentation</vt:lpstr>
      <vt:lpstr>Lecture &amp; Class LIVE RECORDINGS</vt:lpstr>
      <vt:lpstr>Lecture &amp; Class PRE-RECORDINGS</vt:lpstr>
      <vt:lpstr>PowerPoint Presentation</vt:lpstr>
      <vt:lpstr>ASSIGNMENTS</vt:lpstr>
      <vt:lpstr>DISCUSSIONS</vt:lpstr>
      <vt:lpstr>Supplemental MATERIALS</vt:lpstr>
      <vt:lpstr>ENGAGEMENT</vt:lpstr>
      <vt:lpstr>PowerPoint Presentation</vt:lpstr>
      <vt:lpstr>START of Semester</vt:lpstr>
      <vt:lpstr>PowerPoint Presentation</vt:lpstr>
      <vt:lpstr>PowerPoint Presentation</vt:lpstr>
      <vt:lpstr>DURING the Semester</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ASYNCHRONOUS BEST PRACTICES</dc:title>
  <cp:revision>1</cp:revision>
  <dcterms:modified xsi:type="dcterms:W3CDTF">2022-04-19T18:32:28Z</dcterms:modified>
</cp:coreProperties>
</file>